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4" r:id="rId1"/>
  </p:sldMasterIdLst>
  <p:notesMasterIdLst>
    <p:notesMasterId r:id="rId31"/>
  </p:notesMasterIdLst>
  <p:sldIdLst>
    <p:sldId id="256" r:id="rId2"/>
    <p:sldId id="278" r:id="rId3"/>
    <p:sldId id="288" r:id="rId4"/>
    <p:sldId id="295" r:id="rId5"/>
    <p:sldId id="266" r:id="rId6"/>
    <p:sldId id="267" r:id="rId7"/>
    <p:sldId id="268" r:id="rId8"/>
    <p:sldId id="269" r:id="rId9"/>
    <p:sldId id="270" r:id="rId10"/>
    <p:sldId id="271" r:id="rId11"/>
    <p:sldId id="272" r:id="rId12"/>
    <p:sldId id="275" r:id="rId13"/>
    <p:sldId id="273" r:id="rId14"/>
    <p:sldId id="274" r:id="rId15"/>
    <p:sldId id="289" r:id="rId16"/>
    <p:sldId id="279" r:id="rId17"/>
    <p:sldId id="280" r:id="rId18"/>
    <p:sldId id="281" r:id="rId19"/>
    <p:sldId id="282" r:id="rId20"/>
    <p:sldId id="283" r:id="rId21"/>
    <p:sldId id="284" r:id="rId22"/>
    <p:sldId id="285" r:id="rId23"/>
    <p:sldId id="286" r:id="rId24"/>
    <p:sldId id="290" r:id="rId25"/>
    <p:sldId id="287" r:id="rId26"/>
    <p:sldId id="291" r:id="rId27"/>
    <p:sldId id="293" r:id="rId28"/>
    <p:sldId id="292" r:id="rId29"/>
    <p:sldId id="294" r:id="rId30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317"/>
    <p:restoredTop sz="94762"/>
  </p:normalViewPr>
  <p:slideViewPr>
    <p:cSldViewPr snapToGrid="0">
      <p:cViewPr varScale="1">
        <p:scale>
          <a:sx n="108" d="100"/>
          <a:sy n="108" d="100"/>
        </p:scale>
        <p:origin x="91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3F8D2BE-7838-3D4D-9636-4B9E4A0BB0F6}" type="doc">
      <dgm:prSet loTypeId="urn:microsoft.com/office/officeart/2005/8/layout/hList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1CD9079-45BE-FB49-8E78-E6DF31BD8BD2}">
      <dgm:prSet phldrT="[Text]"/>
      <dgm:spPr/>
      <dgm:t>
        <a:bodyPr/>
        <a:lstStyle/>
        <a:p>
          <a:r>
            <a:rPr lang="en-US" dirty="0" err="1"/>
            <a:t>Conceptos</a:t>
          </a:r>
          <a:r>
            <a:rPr lang="en-US" dirty="0"/>
            <a:t> POO</a:t>
          </a:r>
        </a:p>
      </dgm:t>
    </dgm:pt>
    <dgm:pt modelId="{3AD488A7-521F-D44A-BA68-AE8B249E00F6}" type="parTrans" cxnId="{CEC2CAA4-2803-9442-BC39-1C35D0FCBCED}">
      <dgm:prSet/>
      <dgm:spPr/>
      <dgm:t>
        <a:bodyPr/>
        <a:lstStyle/>
        <a:p>
          <a:endParaRPr lang="en-US"/>
        </a:p>
      </dgm:t>
    </dgm:pt>
    <dgm:pt modelId="{EBA2240D-B6E9-FE41-B255-40740649AE07}" type="sibTrans" cxnId="{CEC2CAA4-2803-9442-BC39-1C35D0FCBCED}">
      <dgm:prSet/>
      <dgm:spPr/>
      <dgm:t>
        <a:bodyPr/>
        <a:lstStyle/>
        <a:p>
          <a:endParaRPr lang="en-US"/>
        </a:p>
      </dgm:t>
    </dgm:pt>
    <dgm:pt modelId="{4C3089A0-EB6D-5B4B-A259-7B20ADDDA396}">
      <dgm:prSet phldrT="[Text]"/>
      <dgm:spPr/>
      <dgm:t>
        <a:bodyPr/>
        <a:lstStyle/>
        <a:p>
          <a:r>
            <a:rPr lang="en-US" dirty="0" err="1"/>
            <a:t>Abstración</a:t>
          </a:r>
          <a:endParaRPr lang="en-US" dirty="0"/>
        </a:p>
      </dgm:t>
    </dgm:pt>
    <dgm:pt modelId="{786943D6-8BD0-1C42-A679-BD5F1C9034D9}" type="parTrans" cxnId="{4D17BE9A-00FB-4C4D-AFAD-84D4439CA29C}">
      <dgm:prSet/>
      <dgm:spPr/>
      <dgm:t>
        <a:bodyPr/>
        <a:lstStyle/>
        <a:p>
          <a:endParaRPr lang="en-US"/>
        </a:p>
      </dgm:t>
    </dgm:pt>
    <dgm:pt modelId="{A812D9FE-0B40-A241-A535-E6DE1C56E2D6}" type="sibTrans" cxnId="{4D17BE9A-00FB-4C4D-AFAD-84D4439CA29C}">
      <dgm:prSet/>
      <dgm:spPr/>
      <dgm:t>
        <a:bodyPr/>
        <a:lstStyle/>
        <a:p>
          <a:endParaRPr lang="en-US"/>
        </a:p>
      </dgm:t>
    </dgm:pt>
    <dgm:pt modelId="{3CE56A54-3120-E140-B9D8-F295F05743F3}">
      <dgm:prSet phldrT="[Text]"/>
      <dgm:spPr/>
      <dgm:t>
        <a:bodyPr/>
        <a:lstStyle/>
        <a:p>
          <a:r>
            <a:rPr lang="en-US" dirty="0" err="1"/>
            <a:t>Herencia</a:t>
          </a:r>
          <a:endParaRPr lang="en-US" dirty="0"/>
        </a:p>
      </dgm:t>
    </dgm:pt>
    <dgm:pt modelId="{4AD218CD-6516-484E-8591-88C9961BDE20}" type="parTrans" cxnId="{DADA1488-8949-CF4E-8FF9-7C869452A8CD}">
      <dgm:prSet/>
      <dgm:spPr/>
      <dgm:t>
        <a:bodyPr/>
        <a:lstStyle/>
        <a:p>
          <a:endParaRPr lang="en-US"/>
        </a:p>
      </dgm:t>
    </dgm:pt>
    <dgm:pt modelId="{44A52EBC-4375-814B-A82B-B23A709521DE}" type="sibTrans" cxnId="{DADA1488-8949-CF4E-8FF9-7C869452A8CD}">
      <dgm:prSet/>
      <dgm:spPr/>
      <dgm:t>
        <a:bodyPr/>
        <a:lstStyle/>
        <a:p>
          <a:endParaRPr lang="en-US"/>
        </a:p>
      </dgm:t>
    </dgm:pt>
    <dgm:pt modelId="{317D4290-9F0E-6E45-BD4F-8D620965FF8E}">
      <dgm:prSet phldrT="[Text]"/>
      <dgm:spPr/>
      <dgm:t>
        <a:bodyPr/>
        <a:lstStyle/>
        <a:p>
          <a:r>
            <a:rPr lang="en-US" dirty="0" err="1"/>
            <a:t>Polimorfismo</a:t>
          </a:r>
          <a:endParaRPr lang="en-US" dirty="0"/>
        </a:p>
      </dgm:t>
    </dgm:pt>
    <dgm:pt modelId="{8B59727D-3AC0-E141-8501-723531930EEB}" type="parTrans" cxnId="{01FDA369-EF6E-DD43-9272-3294F26E561C}">
      <dgm:prSet/>
      <dgm:spPr/>
      <dgm:t>
        <a:bodyPr/>
        <a:lstStyle/>
        <a:p>
          <a:endParaRPr lang="en-US"/>
        </a:p>
      </dgm:t>
    </dgm:pt>
    <dgm:pt modelId="{D237EF38-1D4C-0A45-B2B9-697FA794FC39}" type="sibTrans" cxnId="{01FDA369-EF6E-DD43-9272-3294F26E561C}">
      <dgm:prSet/>
      <dgm:spPr/>
      <dgm:t>
        <a:bodyPr/>
        <a:lstStyle/>
        <a:p>
          <a:endParaRPr lang="en-US"/>
        </a:p>
      </dgm:t>
    </dgm:pt>
    <dgm:pt modelId="{E518ED7B-1E6B-0242-B1BE-3185BDEDD0B4}">
      <dgm:prSet phldrT="[Text]"/>
      <dgm:spPr/>
      <dgm:t>
        <a:bodyPr/>
        <a:lstStyle/>
        <a:p>
          <a:r>
            <a:rPr lang="en-US" dirty="0"/>
            <a:t>Interfaces</a:t>
          </a:r>
        </a:p>
      </dgm:t>
    </dgm:pt>
    <dgm:pt modelId="{48ED8A60-9025-B848-9D17-CC2AC8B82CC0}" type="parTrans" cxnId="{AE8C299B-E96A-FC40-9E6F-6BEC2E66F8CA}">
      <dgm:prSet/>
      <dgm:spPr/>
      <dgm:t>
        <a:bodyPr/>
        <a:lstStyle/>
        <a:p>
          <a:endParaRPr lang="en-US"/>
        </a:p>
      </dgm:t>
    </dgm:pt>
    <dgm:pt modelId="{75E48803-9DC8-9941-AC36-20E508F56C1C}" type="sibTrans" cxnId="{AE8C299B-E96A-FC40-9E6F-6BEC2E66F8CA}">
      <dgm:prSet/>
      <dgm:spPr/>
      <dgm:t>
        <a:bodyPr/>
        <a:lstStyle/>
        <a:p>
          <a:endParaRPr lang="en-US"/>
        </a:p>
      </dgm:t>
    </dgm:pt>
    <dgm:pt modelId="{23BE930F-C4D8-A344-A88C-21E812EB9075}">
      <dgm:prSet phldrT="[Text]"/>
      <dgm:spPr/>
      <dgm:t>
        <a:bodyPr/>
        <a:lstStyle/>
        <a:p>
          <a:r>
            <a:rPr lang="en-US" dirty="0" err="1"/>
            <a:t>Comportamiento</a:t>
          </a:r>
          <a:endParaRPr lang="en-US" dirty="0"/>
        </a:p>
      </dgm:t>
    </dgm:pt>
    <dgm:pt modelId="{AA247E02-1029-DE45-A76C-4726D0E47961}" type="parTrans" cxnId="{F6C08BD3-6553-D34D-B490-B3104192494C}">
      <dgm:prSet/>
      <dgm:spPr/>
    </dgm:pt>
    <dgm:pt modelId="{A56EB5AC-C887-3446-9B35-6C725D11F8FA}" type="sibTrans" cxnId="{F6C08BD3-6553-D34D-B490-B3104192494C}">
      <dgm:prSet/>
      <dgm:spPr/>
    </dgm:pt>
    <dgm:pt modelId="{E6C4FADE-7729-7A4C-9393-7A7CC566FB49}">
      <dgm:prSet phldrT="[Text]"/>
      <dgm:spPr/>
      <dgm:t>
        <a:bodyPr/>
        <a:lstStyle/>
        <a:p>
          <a:r>
            <a:rPr lang="en-US" dirty="0" err="1"/>
            <a:t>Encapsulamiento</a:t>
          </a:r>
          <a:endParaRPr lang="en-US" dirty="0"/>
        </a:p>
      </dgm:t>
    </dgm:pt>
    <dgm:pt modelId="{D3D3BF0D-D566-0342-8614-A33A5E84777E}" type="parTrans" cxnId="{F20E5D06-F9E3-2B4C-8859-4A3D87B9398E}">
      <dgm:prSet/>
      <dgm:spPr/>
    </dgm:pt>
    <dgm:pt modelId="{A79583ED-8F56-BA48-8D62-49E5B9B4C791}" type="sibTrans" cxnId="{F20E5D06-F9E3-2B4C-8859-4A3D87B9398E}">
      <dgm:prSet/>
      <dgm:spPr/>
    </dgm:pt>
    <dgm:pt modelId="{74D9EAD8-9CA8-CE44-82D5-A95B592A20E6}">
      <dgm:prSet phldrT="[Text]"/>
      <dgm:spPr/>
      <dgm:t>
        <a:bodyPr/>
        <a:lstStyle/>
        <a:p>
          <a:r>
            <a:rPr lang="en-US" dirty="0" err="1"/>
            <a:t>Atributos</a:t>
          </a:r>
          <a:endParaRPr lang="en-US" dirty="0"/>
        </a:p>
      </dgm:t>
    </dgm:pt>
    <dgm:pt modelId="{D462EBC6-20C8-254A-AF24-8082D4690939}" type="parTrans" cxnId="{20A29A03-1D86-6C4C-B964-585A81398D04}">
      <dgm:prSet/>
      <dgm:spPr/>
    </dgm:pt>
    <dgm:pt modelId="{06729E3B-D5AC-3446-99AE-A9C632C018CA}" type="sibTrans" cxnId="{20A29A03-1D86-6C4C-B964-585A81398D04}">
      <dgm:prSet/>
      <dgm:spPr/>
    </dgm:pt>
    <dgm:pt modelId="{993961C1-0A50-C444-989A-7CEF97691AC7}">
      <dgm:prSet phldrT="[Text]"/>
      <dgm:spPr/>
      <dgm:t>
        <a:bodyPr/>
        <a:lstStyle/>
        <a:p>
          <a:r>
            <a:rPr lang="en-US" dirty="0" err="1"/>
            <a:t>Polimorfismo</a:t>
          </a:r>
          <a:endParaRPr lang="en-US" dirty="0"/>
        </a:p>
      </dgm:t>
    </dgm:pt>
    <dgm:pt modelId="{4CF4A009-9495-6343-8DB4-28486B3CBA87}" type="parTrans" cxnId="{6D29E3C8-3827-8647-A1B7-FBC5728F622D}">
      <dgm:prSet/>
      <dgm:spPr/>
    </dgm:pt>
    <dgm:pt modelId="{DC44868B-CE2F-7149-A1C8-D3DE1C70AA1E}" type="sibTrans" cxnId="{6D29E3C8-3827-8647-A1B7-FBC5728F622D}">
      <dgm:prSet/>
      <dgm:spPr/>
    </dgm:pt>
    <dgm:pt modelId="{A439195B-3F3D-ED41-9D29-940CE62E12A7}">
      <dgm:prSet phldrT="[Text]"/>
      <dgm:spPr/>
      <dgm:t>
        <a:bodyPr/>
        <a:lstStyle/>
        <a:p>
          <a:r>
            <a:rPr lang="en-US" dirty="0" err="1"/>
            <a:t>Clases</a:t>
          </a:r>
          <a:r>
            <a:rPr lang="en-US" dirty="0"/>
            <a:t> </a:t>
          </a:r>
          <a:r>
            <a:rPr lang="en-US" dirty="0" err="1"/>
            <a:t>Abstractas</a:t>
          </a:r>
          <a:endParaRPr lang="en-US" dirty="0"/>
        </a:p>
      </dgm:t>
    </dgm:pt>
    <dgm:pt modelId="{790E87FB-E36F-0146-8629-CD30963814BC}" type="parTrans" cxnId="{11BB3522-C067-9242-A26C-55A8C2C85064}">
      <dgm:prSet/>
      <dgm:spPr/>
    </dgm:pt>
    <dgm:pt modelId="{A512E7F8-CCD8-FC40-B767-12743762AF8C}" type="sibTrans" cxnId="{11BB3522-C067-9242-A26C-55A8C2C85064}">
      <dgm:prSet/>
      <dgm:spPr/>
    </dgm:pt>
    <dgm:pt modelId="{74F94F62-BBF2-D342-B332-2A72906536BD}" type="pres">
      <dgm:prSet presAssocID="{23F8D2BE-7838-3D4D-9636-4B9E4A0BB0F6}" presName="Name0" presStyleCnt="0">
        <dgm:presLayoutVars>
          <dgm:dir/>
          <dgm:animLvl val="lvl"/>
          <dgm:resizeHandles val="exact"/>
        </dgm:presLayoutVars>
      </dgm:prSet>
      <dgm:spPr/>
    </dgm:pt>
    <dgm:pt modelId="{3052BF3D-F631-F54A-95FD-A2FC31985977}" type="pres">
      <dgm:prSet presAssocID="{91CD9079-45BE-FB49-8E78-E6DF31BD8BD2}" presName="composite" presStyleCnt="0"/>
      <dgm:spPr/>
    </dgm:pt>
    <dgm:pt modelId="{507B8F00-C5BA-ED44-B1CD-8442894F62CE}" type="pres">
      <dgm:prSet presAssocID="{91CD9079-45BE-FB49-8E78-E6DF31BD8BD2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EA0C3F9B-88D7-1243-A672-B39627E2029C}" type="pres">
      <dgm:prSet presAssocID="{91CD9079-45BE-FB49-8E78-E6DF31BD8BD2}" presName="desTx" presStyleLbl="alignAccFollowNode1" presStyleIdx="0" presStyleCnt="2">
        <dgm:presLayoutVars>
          <dgm:bulletEnabled val="1"/>
        </dgm:presLayoutVars>
      </dgm:prSet>
      <dgm:spPr/>
    </dgm:pt>
    <dgm:pt modelId="{F1ADC64C-3DFC-3D40-9CDF-D449366A6942}" type="pres">
      <dgm:prSet presAssocID="{EBA2240D-B6E9-FE41-B255-40740649AE07}" presName="space" presStyleCnt="0"/>
      <dgm:spPr/>
    </dgm:pt>
    <dgm:pt modelId="{4642AB04-8858-D44F-9DAD-964D5F045EE7}" type="pres">
      <dgm:prSet presAssocID="{317D4290-9F0E-6E45-BD4F-8D620965FF8E}" presName="composite" presStyleCnt="0"/>
      <dgm:spPr/>
    </dgm:pt>
    <dgm:pt modelId="{14079C69-4E4B-D64F-B5C8-6AE421CF0F76}" type="pres">
      <dgm:prSet presAssocID="{317D4290-9F0E-6E45-BD4F-8D620965FF8E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95E6ECE2-D5DE-9040-9E34-5AB0150E05CA}" type="pres">
      <dgm:prSet presAssocID="{317D4290-9F0E-6E45-BD4F-8D620965FF8E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20A29A03-1D86-6C4C-B964-585A81398D04}" srcId="{4C3089A0-EB6D-5B4B-A259-7B20ADDDA396}" destId="{74D9EAD8-9CA8-CE44-82D5-A95B592A20E6}" srcOrd="0" destOrd="0" parTransId="{D462EBC6-20C8-254A-AF24-8082D4690939}" sibTransId="{06729E3B-D5AC-3446-99AE-A9C632C018CA}"/>
    <dgm:cxn modelId="{F20E5D06-F9E3-2B4C-8859-4A3D87B9398E}" srcId="{91CD9079-45BE-FB49-8E78-E6DF31BD8BD2}" destId="{E6C4FADE-7729-7A4C-9393-7A7CC566FB49}" srcOrd="1" destOrd="0" parTransId="{D3D3BF0D-D566-0342-8614-A33A5E84777E}" sibTransId="{A79583ED-8F56-BA48-8D62-49E5B9B4C791}"/>
    <dgm:cxn modelId="{2DA27C1A-F3C6-D744-8326-4170D755493A}" type="presOf" srcId="{74D9EAD8-9CA8-CE44-82D5-A95B592A20E6}" destId="{EA0C3F9B-88D7-1243-A672-B39627E2029C}" srcOrd="0" destOrd="1" presId="urn:microsoft.com/office/officeart/2005/8/layout/hList1"/>
    <dgm:cxn modelId="{11BB3522-C067-9242-A26C-55A8C2C85064}" srcId="{317D4290-9F0E-6E45-BD4F-8D620965FF8E}" destId="{A439195B-3F3D-ED41-9D29-940CE62E12A7}" srcOrd="1" destOrd="0" parTransId="{790E87FB-E36F-0146-8629-CD30963814BC}" sibTransId="{A512E7F8-CCD8-FC40-B767-12743762AF8C}"/>
    <dgm:cxn modelId="{F30F7225-17EC-BF42-A423-6187E7D460FB}" type="presOf" srcId="{4C3089A0-EB6D-5B4B-A259-7B20ADDDA396}" destId="{EA0C3F9B-88D7-1243-A672-B39627E2029C}" srcOrd="0" destOrd="0" presId="urn:microsoft.com/office/officeart/2005/8/layout/hList1"/>
    <dgm:cxn modelId="{E559242C-0FD3-5D49-ADEC-F3BFA905F8F1}" type="presOf" srcId="{91CD9079-45BE-FB49-8E78-E6DF31BD8BD2}" destId="{507B8F00-C5BA-ED44-B1CD-8442894F62CE}" srcOrd="0" destOrd="0" presId="urn:microsoft.com/office/officeart/2005/8/layout/hList1"/>
    <dgm:cxn modelId="{01FDA369-EF6E-DD43-9272-3294F26E561C}" srcId="{23F8D2BE-7838-3D4D-9636-4B9E4A0BB0F6}" destId="{317D4290-9F0E-6E45-BD4F-8D620965FF8E}" srcOrd="1" destOrd="0" parTransId="{8B59727D-3AC0-E141-8501-723531930EEB}" sibTransId="{D237EF38-1D4C-0A45-B2B9-697FA794FC39}"/>
    <dgm:cxn modelId="{5B788B4D-2829-4749-B969-947463B3C9A5}" type="presOf" srcId="{23F8D2BE-7838-3D4D-9636-4B9E4A0BB0F6}" destId="{74F94F62-BBF2-D342-B332-2A72906536BD}" srcOrd="0" destOrd="0" presId="urn:microsoft.com/office/officeart/2005/8/layout/hList1"/>
    <dgm:cxn modelId="{ED4E407A-36CD-8144-A442-9A2F020C21CE}" type="presOf" srcId="{A439195B-3F3D-ED41-9D29-940CE62E12A7}" destId="{95E6ECE2-D5DE-9040-9E34-5AB0150E05CA}" srcOrd="0" destOrd="1" presId="urn:microsoft.com/office/officeart/2005/8/layout/hList1"/>
    <dgm:cxn modelId="{E7870A86-04F1-A14D-975A-2919925BAD10}" type="presOf" srcId="{E518ED7B-1E6B-0242-B1BE-3185BDEDD0B4}" destId="{95E6ECE2-D5DE-9040-9E34-5AB0150E05CA}" srcOrd="0" destOrd="0" presId="urn:microsoft.com/office/officeart/2005/8/layout/hList1"/>
    <dgm:cxn modelId="{DADA1488-8949-CF4E-8FF9-7C869452A8CD}" srcId="{91CD9079-45BE-FB49-8E78-E6DF31BD8BD2}" destId="{3CE56A54-3120-E140-B9D8-F295F05743F3}" srcOrd="2" destOrd="0" parTransId="{4AD218CD-6516-484E-8591-88C9961BDE20}" sibTransId="{44A52EBC-4375-814B-A82B-B23A709521DE}"/>
    <dgm:cxn modelId="{6803B292-0ED9-CE47-A1C2-73FBA4282F81}" type="presOf" srcId="{317D4290-9F0E-6E45-BD4F-8D620965FF8E}" destId="{14079C69-4E4B-D64F-B5C8-6AE421CF0F76}" srcOrd="0" destOrd="0" presId="urn:microsoft.com/office/officeart/2005/8/layout/hList1"/>
    <dgm:cxn modelId="{4D17BE9A-00FB-4C4D-AFAD-84D4439CA29C}" srcId="{91CD9079-45BE-FB49-8E78-E6DF31BD8BD2}" destId="{4C3089A0-EB6D-5B4B-A259-7B20ADDDA396}" srcOrd="0" destOrd="0" parTransId="{786943D6-8BD0-1C42-A679-BD5F1C9034D9}" sibTransId="{A812D9FE-0B40-A241-A535-E6DE1C56E2D6}"/>
    <dgm:cxn modelId="{AE8C299B-E96A-FC40-9E6F-6BEC2E66F8CA}" srcId="{317D4290-9F0E-6E45-BD4F-8D620965FF8E}" destId="{E518ED7B-1E6B-0242-B1BE-3185BDEDD0B4}" srcOrd="0" destOrd="0" parTransId="{48ED8A60-9025-B848-9D17-CC2AC8B82CC0}" sibTransId="{75E48803-9DC8-9941-AC36-20E508F56C1C}"/>
    <dgm:cxn modelId="{426CA4A3-ED14-DB47-BAFE-2AAF44E6781C}" type="presOf" srcId="{23BE930F-C4D8-A344-A88C-21E812EB9075}" destId="{EA0C3F9B-88D7-1243-A672-B39627E2029C}" srcOrd="0" destOrd="2" presId="urn:microsoft.com/office/officeart/2005/8/layout/hList1"/>
    <dgm:cxn modelId="{CEC2CAA4-2803-9442-BC39-1C35D0FCBCED}" srcId="{23F8D2BE-7838-3D4D-9636-4B9E4A0BB0F6}" destId="{91CD9079-45BE-FB49-8E78-E6DF31BD8BD2}" srcOrd="0" destOrd="0" parTransId="{3AD488A7-521F-D44A-BA68-AE8B249E00F6}" sibTransId="{EBA2240D-B6E9-FE41-B255-40740649AE07}"/>
    <dgm:cxn modelId="{6D29E3C8-3827-8647-A1B7-FBC5728F622D}" srcId="{91CD9079-45BE-FB49-8E78-E6DF31BD8BD2}" destId="{993961C1-0A50-C444-989A-7CEF97691AC7}" srcOrd="3" destOrd="0" parTransId="{4CF4A009-9495-6343-8DB4-28486B3CBA87}" sibTransId="{DC44868B-CE2F-7149-A1C8-D3DE1C70AA1E}"/>
    <dgm:cxn modelId="{F6C08BD3-6553-D34D-B490-B3104192494C}" srcId="{4C3089A0-EB6D-5B4B-A259-7B20ADDDA396}" destId="{23BE930F-C4D8-A344-A88C-21E812EB9075}" srcOrd="1" destOrd="0" parTransId="{AA247E02-1029-DE45-A76C-4726D0E47961}" sibTransId="{A56EB5AC-C887-3446-9B35-6C725D11F8FA}"/>
    <dgm:cxn modelId="{A5CB01D9-F885-3442-AA88-96A22001A79B}" type="presOf" srcId="{3CE56A54-3120-E140-B9D8-F295F05743F3}" destId="{EA0C3F9B-88D7-1243-A672-B39627E2029C}" srcOrd="0" destOrd="4" presId="urn:microsoft.com/office/officeart/2005/8/layout/hList1"/>
    <dgm:cxn modelId="{70A08CE9-2C0E-DB4C-B8AD-6BE55A2D834F}" type="presOf" srcId="{E6C4FADE-7729-7A4C-9393-7A7CC566FB49}" destId="{EA0C3F9B-88D7-1243-A672-B39627E2029C}" srcOrd="0" destOrd="3" presId="urn:microsoft.com/office/officeart/2005/8/layout/hList1"/>
    <dgm:cxn modelId="{E56D52F0-FE42-974F-8440-0FB51E63341E}" type="presOf" srcId="{993961C1-0A50-C444-989A-7CEF97691AC7}" destId="{EA0C3F9B-88D7-1243-A672-B39627E2029C}" srcOrd="0" destOrd="5" presId="urn:microsoft.com/office/officeart/2005/8/layout/hList1"/>
    <dgm:cxn modelId="{1CFD4D5E-743C-784C-A5C9-373420CCE227}" type="presParOf" srcId="{74F94F62-BBF2-D342-B332-2A72906536BD}" destId="{3052BF3D-F631-F54A-95FD-A2FC31985977}" srcOrd="0" destOrd="0" presId="urn:microsoft.com/office/officeart/2005/8/layout/hList1"/>
    <dgm:cxn modelId="{87341CDB-CBA4-2B47-AD21-D1290B5DF47F}" type="presParOf" srcId="{3052BF3D-F631-F54A-95FD-A2FC31985977}" destId="{507B8F00-C5BA-ED44-B1CD-8442894F62CE}" srcOrd="0" destOrd="0" presId="urn:microsoft.com/office/officeart/2005/8/layout/hList1"/>
    <dgm:cxn modelId="{386E7A75-93B1-8440-B8DD-11957F5F7FEF}" type="presParOf" srcId="{3052BF3D-F631-F54A-95FD-A2FC31985977}" destId="{EA0C3F9B-88D7-1243-A672-B39627E2029C}" srcOrd="1" destOrd="0" presId="urn:microsoft.com/office/officeart/2005/8/layout/hList1"/>
    <dgm:cxn modelId="{71CB0F12-06D9-A843-B83A-80BE335B4971}" type="presParOf" srcId="{74F94F62-BBF2-D342-B332-2A72906536BD}" destId="{F1ADC64C-3DFC-3D40-9CDF-D449366A6942}" srcOrd="1" destOrd="0" presId="urn:microsoft.com/office/officeart/2005/8/layout/hList1"/>
    <dgm:cxn modelId="{25DC41C7-A3B3-0C43-A0B7-C10E07A9E785}" type="presParOf" srcId="{74F94F62-BBF2-D342-B332-2A72906536BD}" destId="{4642AB04-8858-D44F-9DAD-964D5F045EE7}" srcOrd="2" destOrd="0" presId="urn:microsoft.com/office/officeart/2005/8/layout/hList1"/>
    <dgm:cxn modelId="{50CB489F-2A1F-3546-9EB2-A8C4B24D12FD}" type="presParOf" srcId="{4642AB04-8858-D44F-9DAD-964D5F045EE7}" destId="{14079C69-4E4B-D64F-B5C8-6AE421CF0F76}" srcOrd="0" destOrd="0" presId="urn:microsoft.com/office/officeart/2005/8/layout/hList1"/>
    <dgm:cxn modelId="{0D31E82A-8D75-F44B-81B2-509CA6BD2D01}" type="presParOf" srcId="{4642AB04-8858-D44F-9DAD-964D5F045EE7}" destId="{95E6ECE2-D5DE-9040-9E34-5AB0150E05CA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4BE4151-9657-8E49-867B-022A02A678D0}" type="doc">
      <dgm:prSet loTypeId="urn:microsoft.com/office/officeart/2005/8/layout/hierarchy1" loCatId="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822D20E-5EE8-954D-B984-B97C7024D751}">
      <dgm:prSet phldrT="[Text]" custT="1"/>
      <dgm:spPr/>
      <dgm:t>
        <a:bodyPr/>
        <a:lstStyle/>
        <a:p>
          <a:r>
            <a:rPr lang="en-US" sz="1400" dirty="0" err="1"/>
            <a:t>Trabajador</a:t>
          </a:r>
          <a:r>
            <a:rPr lang="en-US" sz="1400" dirty="0"/>
            <a:t> de </a:t>
          </a:r>
          <a:r>
            <a:rPr lang="en-US" sz="1400" dirty="0" err="1"/>
            <a:t>Salud</a:t>
          </a:r>
          <a:endParaRPr lang="en-US" sz="1400" dirty="0"/>
        </a:p>
      </dgm:t>
    </dgm:pt>
    <dgm:pt modelId="{D9E744BB-8B94-1248-8809-62986A2957EB}" type="parTrans" cxnId="{2D9D2B7E-AA80-3740-8D73-0827D4F18F3E}">
      <dgm:prSet/>
      <dgm:spPr/>
      <dgm:t>
        <a:bodyPr/>
        <a:lstStyle/>
        <a:p>
          <a:endParaRPr lang="en-US"/>
        </a:p>
      </dgm:t>
    </dgm:pt>
    <dgm:pt modelId="{962B6A51-669F-424F-B810-FAE2AFB70E7B}" type="sibTrans" cxnId="{2D9D2B7E-AA80-3740-8D73-0827D4F18F3E}">
      <dgm:prSet/>
      <dgm:spPr/>
      <dgm:t>
        <a:bodyPr/>
        <a:lstStyle/>
        <a:p>
          <a:endParaRPr lang="en-US"/>
        </a:p>
      </dgm:t>
    </dgm:pt>
    <dgm:pt modelId="{42F744DD-255D-3942-9CF2-840A37A8BAF7}">
      <dgm:prSet phldrT="[Text]" custT="1"/>
      <dgm:spPr/>
      <dgm:t>
        <a:bodyPr/>
        <a:lstStyle/>
        <a:p>
          <a:r>
            <a:rPr lang="en-US" sz="1400" dirty="0"/>
            <a:t>Doctor</a:t>
          </a:r>
        </a:p>
      </dgm:t>
    </dgm:pt>
    <dgm:pt modelId="{44414E5E-A5EB-9742-851A-9584D0C86347}" type="parTrans" cxnId="{4DC4CAC1-BD10-184C-ADB9-DF19B44B4BD0}">
      <dgm:prSet/>
      <dgm:spPr/>
      <dgm:t>
        <a:bodyPr/>
        <a:lstStyle/>
        <a:p>
          <a:endParaRPr lang="en-US"/>
        </a:p>
      </dgm:t>
    </dgm:pt>
    <dgm:pt modelId="{EFE30AC3-070D-E34E-9B07-E5F79098571B}" type="sibTrans" cxnId="{4DC4CAC1-BD10-184C-ADB9-DF19B44B4BD0}">
      <dgm:prSet/>
      <dgm:spPr/>
      <dgm:t>
        <a:bodyPr/>
        <a:lstStyle/>
        <a:p>
          <a:endParaRPr lang="en-US"/>
        </a:p>
      </dgm:t>
    </dgm:pt>
    <dgm:pt modelId="{D2F82E39-533A-C647-9414-6A526BC02EFD}">
      <dgm:prSet phldrT="[Text]" custT="1"/>
      <dgm:spPr/>
      <dgm:t>
        <a:bodyPr/>
        <a:lstStyle/>
        <a:p>
          <a:r>
            <a:rPr lang="en-US" sz="1400" dirty="0" err="1"/>
            <a:t>Pediatra</a:t>
          </a:r>
          <a:endParaRPr lang="en-US" sz="1400" dirty="0"/>
        </a:p>
      </dgm:t>
    </dgm:pt>
    <dgm:pt modelId="{F1CAE2BA-EEE2-E64D-951C-39ABB2CBA8E5}" type="parTrans" cxnId="{1F44B6E9-CD25-1943-8C85-06DFDA36EC26}">
      <dgm:prSet/>
      <dgm:spPr/>
      <dgm:t>
        <a:bodyPr/>
        <a:lstStyle/>
        <a:p>
          <a:endParaRPr lang="en-US"/>
        </a:p>
      </dgm:t>
    </dgm:pt>
    <dgm:pt modelId="{2DB1EEDD-F38E-BC4E-9B87-7B57707658B9}" type="sibTrans" cxnId="{1F44B6E9-CD25-1943-8C85-06DFDA36EC26}">
      <dgm:prSet/>
      <dgm:spPr/>
      <dgm:t>
        <a:bodyPr/>
        <a:lstStyle/>
        <a:p>
          <a:endParaRPr lang="en-US"/>
        </a:p>
      </dgm:t>
    </dgm:pt>
    <dgm:pt modelId="{4411121A-A44B-7543-A7C1-5A402F123370}">
      <dgm:prSet phldrT="[Text]" custT="1"/>
      <dgm:spPr/>
      <dgm:t>
        <a:bodyPr/>
        <a:lstStyle/>
        <a:p>
          <a:r>
            <a:rPr lang="en-US" sz="1400" dirty="0" err="1"/>
            <a:t>Cirujano</a:t>
          </a:r>
          <a:endParaRPr lang="en-US" sz="1400" dirty="0"/>
        </a:p>
      </dgm:t>
    </dgm:pt>
    <dgm:pt modelId="{E80D301C-B2A4-364C-8C4C-7659F380DD02}" type="parTrans" cxnId="{9F701FA1-B8CF-D242-8CF1-558819F6C4F4}">
      <dgm:prSet/>
      <dgm:spPr/>
      <dgm:t>
        <a:bodyPr/>
        <a:lstStyle/>
        <a:p>
          <a:endParaRPr lang="en-US"/>
        </a:p>
      </dgm:t>
    </dgm:pt>
    <dgm:pt modelId="{B9990C3C-FEA3-A348-B9B3-9C06D26EAD91}" type="sibTrans" cxnId="{9F701FA1-B8CF-D242-8CF1-558819F6C4F4}">
      <dgm:prSet/>
      <dgm:spPr/>
      <dgm:t>
        <a:bodyPr/>
        <a:lstStyle/>
        <a:p>
          <a:endParaRPr lang="en-US"/>
        </a:p>
      </dgm:t>
    </dgm:pt>
    <dgm:pt modelId="{497F20BB-4572-EA47-A555-C6D337A0EB1A}">
      <dgm:prSet phldrT="[Text]" custT="1"/>
      <dgm:spPr/>
      <dgm:t>
        <a:bodyPr/>
        <a:lstStyle/>
        <a:p>
          <a:r>
            <a:rPr lang="en-US" sz="1400" dirty="0" err="1"/>
            <a:t>Enfermero</a:t>
          </a:r>
          <a:endParaRPr lang="en-US" sz="1400" dirty="0"/>
        </a:p>
      </dgm:t>
    </dgm:pt>
    <dgm:pt modelId="{8FFB364F-F27C-C54E-B0DB-6D6D8B27A709}" type="parTrans" cxnId="{57D914BE-2B54-2845-8DA4-37BB7898BC90}">
      <dgm:prSet/>
      <dgm:spPr/>
      <dgm:t>
        <a:bodyPr/>
        <a:lstStyle/>
        <a:p>
          <a:endParaRPr lang="en-US"/>
        </a:p>
      </dgm:t>
    </dgm:pt>
    <dgm:pt modelId="{FA16717F-BEEF-B143-B0A0-E05AC6F66B59}" type="sibTrans" cxnId="{57D914BE-2B54-2845-8DA4-37BB7898BC90}">
      <dgm:prSet/>
      <dgm:spPr/>
      <dgm:t>
        <a:bodyPr/>
        <a:lstStyle/>
        <a:p>
          <a:endParaRPr lang="en-US"/>
        </a:p>
      </dgm:t>
    </dgm:pt>
    <dgm:pt modelId="{7C38908F-D156-F047-AB34-ADB2C859F20D}">
      <dgm:prSet phldrT="[Text]" custT="1"/>
      <dgm:spPr/>
      <dgm:t>
        <a:bodyPr/>
        <a:lstStyle/>
        <a:p>
          <a:r>
            <a:rPr lang="en-US" sz="1400" dirty="0" err="1"/>
            <a:t>Enfermero</a:t>
          </a:r>
          <a:r>
            <a:rPr lang="en-US" sz="1400" dirty="0"/>
            <a:t> de </a:t>
          </a:r>
          <a:r>
            <a:rPr lang="en-US" sz="1400" dirty="0" err="1"/>
            <a:t>Emergencias</a:t>
          </a:r>
          <a:endParaRPr lang="en-US" sz="1400" dirty="0"/>
        </a:p>
      </dgm:t>
    </dgm:pt>
    <dgm:pt modelId="{B486DEA5-AD69-A946-A0AF-AD2DE3C805F9}" type="parTrans" cxnId="{2D18AEB8-1087-7243-9CD0-C7B76F3F457A}">
      <dgm:prSet/>
      <dgm:spPr/>
      <dgm:t>
        <a:bodyPr/>
        <a:lstStyle/>
        <a:p>
          <a:endParaRPr lang="en-US"/>
        </a:p>
      </dgm:t>
    </dgm:pt>
    <dgm:pt modelId="{D9759159-45A4-424D-96F7-C2D5F256A079}" type="sibTrans" cxnId="{2D18AEB8-1087-7243-9CD0-C7B76F3F457A}">
      <dgm:prSet/>
      <dgm:spPr/>
      <dgm:t>
        <a:bodyPr/>
        <a:lstStyle/>
        <a:p>
          <a:endParaRPr lang="en-US"/>
        </a:p>
      </dgm:t>
    </dgm:pt>
    <dgm:pt modelId="{B63802C0-CBE8-A147-9D8D-69F2FAA3481F}" type="pres">
      <dgm:prSet presAssocID="{E4BE4151-9657-8E49-867B-022A02A678D0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DACA0CC1-68D1-8C46-8A34-A2766E3329CE}" type="pres">
      <dgm:prSet presAssocID="{0822D20E-5EE8-954D-B984-B97C7024D751}" presName="hierRoot1" presStyleCnt="0"/>
      <dgm:spPr/>
    </dgm:pt>
    <dgm:pt modelId="{BFB76796-F378-1447-93CA-020C340D6D8F}" type="pres">
      <dgm:prSet presAssocID="{0822D20E-5EE8-954D-B984-B97C7024D751}" presName="composite" presStyleCnt="0"/>
      <dgm:spPr/>
    </dgm:pt>
    <dgm:pt modelId="{056D95DB-D9FC-4849-B4F6-546609C72E91}" type="pres">
      <dgm:prSet presAssocID="{0822D20E-5EE8-954D-B984-B97C7024D751}" presName="background" presStyleLbl="node0" presStyleIdx="0" presStyleCnt="1"/>
      <dgm:spPr/>
    </dgm:pt>
    <dgm:pt modelId="{1B144A85-8622-EE4E-AD60-6A20BC18DA0D}" type="pres">
      <dgm:prSet presAssocID="{0822D20E-5EE8-954D-B984-B97C7024D751}" presName="text" presStyleLbl="fgAcc0" presStyleIdx="0" presStyleCnt="1">
        <dgm:presLayoutVars>
          <dgm:chPref val="3"/>
        </dgm:presLayoutVars>
      </dgm:prSet>
      <dgm:spPr/>
    </dgm:pt>
    <dgm:pt modelId="{C0015201-3B68-CC48-93F6-00E678B6B9D2}" type="pres">
      <dgm:prSet presAssocID="{0822D20E-5EE8-954D-B984-B97C7024D751}" presName="hierChild2" presStyleCnt="0"/>
      <dgm:spPr/>
    </dgm:pt>
    <dgm:pt modelId="{D35B1B5B-706C-D346-A514-4836B9507C99}" type="pres">
      <dgm:prSet presAssocID="{44414E5E-A5EB-9742-851A-9584D0C86347}" presName="Name10" presStyleLbl="parChTrans1D2" presStyleIdx="0" presStyleCnt="2"/>
      <dgm:spPr/>
    </dgm:pt>
    <dgm:pt modelId="{0DA55145-2C8F-3649-A5AD-DE20CDD04BA3}" type="pres">
      <dgm:prSet presAssocID="{42F744DD-255D-3942-9CF2-840A37A8BAF7}" presName="hierRoot2" presStyleCnt="0"/>
      <dgm:spPr/>
    </dgm:pt>
    <dgm:pt modelId="{3B894C9A-446C-754F-BDD0-91466FC99E83}" type="pres">
      <dgm:prSet presAssocID="{42F744DD-255D-3942-9CF2-840A37A8BAF7}" presName="composite2" presStyleCnt="0"/>
      <dgm:spPr/>
    </dgm:pt>
    <dgm:pt modelId="{F8DDD8E0-B887-2645-8B40-25EEBFE3A0E5}" type="pres">
      <dgm:prSet presAssocID="{42F744DD-255D-3942-9CF2-840A37A8BAF7}" presName="background2" presStyleLbl="node2" presStyleIdx="0" presStyleCnt="2"/>
      <dgm:spPr/>
    </dgm:pt>
    <dgm:pt modelId="{4706A7C7-867E-A340-A2D1-9188561E318C}" type="pres">
      <dgm:prSet presAssocID="{42F744DD-255D-3942-9CF2-840A37A8BAF7}" presName="text2" presStyleLbl="fgAcc2" presStyleIdx="0" presStyleCnt="2">
        <dgm:presLayoutVars>
          <dgm:chPref val="3"/>
        </dgm:presLayoutVars>
      </dgm:prSet>
      <dgm:spPr/>
    </dgm:pt>
    <dgm:pt modelId="{9714BA45-17E8-5648-923F-2D31C62DC70A}" type="pres">
      <dgm:prSet presAssocID="{42F744DD-255D-3942-9CF2-840A37A8BAF7}" presName="hierChild3" presStyleCnt="0"/>
      <dgm:spPr/>
    </dgm:pt>
    <dgm:pt modelId="{214E2FED-47DC-C941-8C6A-C862CB384DCF}" type="pres">
      <dgm:prSet presAssocID="{F1CAE2BA-EEE2-E64D-951C-39ABB2CBA8E5}" presName="Name17" presStyleLbl="parChTrans1D3" presStyleIdx="0" presStyleCnt="3"/>
      <dgm:spPr/>
    </dgm:pt>
    <dgm:pt modelId="{1319F383-E730-F348-8E79-67291CAD2A01}" type="pres">
      <dgm:prSet presAssocID="{D2F82E39-533A-C647-9414-6A526BC02EFD}" presName="hierRoot3" presStyleCnt="0"/>
      <dgm:spPr/>
    </dgm:pt>
    <dgm:pt modelId="{7E4878FF-BF9C-F849-AC63-B35F6D726781}" type="pres">
      <dgm:prSet presAssocID="{D2F82E39-533A-C647-9414-6A526BC02EFD}" presName="composite3" presStyleCnt="0"/>
      <dgm:spPr/>
    </dgm:pt>
    <dgm:pt modelId="{8446D972-A888-9346-A374-AFE01428A7B4}" type="pres">
      <dgm:prSet presAssocID="{D2F82E39-533A-C647-9414-6A526BC02EFD}" presName="background3" presStyleLbl="node3" presStyleIdx="0" presStyleCnt="3"/>
      <dgm:spPr/>
    </dgm:pt>
    <dgm:pt modelId="{7007782E-559F-7948-914E-C81EFBF2043D}" type="pres">
      <dgm:prSet presAssocID="{D2F82E39-533A-C647-9414-6A526BC02EFD}" presName="text3" presStyleLbl="fgAcc3" presStyleIdx="0" presStyleCnt="3">
        <dgm:presLayoutVars>
          <dgm:chPref val="3"/>
        </dgm:presLayoutVars>
      </dgm:prSet>
      <dgm:spPr/>
    </dgm:pt>
    <dgm:pt modelId="{57DFB0CB-60AF-A34B-9E73-AEE450737EBC}" type="pres">
      <dgm:prSet presAssocID="{D2F82E39-533A-C647-9414-6A526BC02EFD}" presName="hierChild4" presStyleCnt="0"/>
      <dgm:spPr/>
    </dgm:pt>
    <dgm:pt modelId="{71DD793E-2B94-7D4D-9EEE-C028473AAECF}" type="pres">
      <dgm:prSet presAssocID="{E80D301C-B2A4-364C-8C4C-7659F380DD02}" presName="Name17" presStyleLbl="parChTrans1D3" presStyleIdx="1" presStyleCnt="3"/>
      <dgm:spPr/>
    </dgm:pt>
    <dgm:pt modelId="{061330BE-4D5F-E34E-B454-5E66BEF7F181}" type="pres">
      <dgm:prSet presAssocID="{4411121A-A44B-7543-A7C1-5A402F123370}" presName="hierRoot3" presStyleCnt="0"/>
      <dgm:spPr/>
    </dgm:pt>
    <dgm:pt modelId="{26348992-4331-B744-9C81-4D1A7B0EBD44}" type="pres">
      <dgm:prSet presAssocID="{4411121A-A44B-7543-A7C1-5A402F123370}" presName="composite3" presStyleCnt="0"/>
      <dgm:spPr/>
    </dgm:pt>
    <dgm:pt modelId="{EC3ACCA3-0E19-7E42-A78F-621E32AA73A1}" type="pres">
      <dgm:prSet presAssocID="{4411121A-A44B-7543-A7C1-5A402F123370}" presName="background3" presStyleLbl="node3" presStyleIdx="1" presStyleCnt="3"/>
      <dgm:spPr/>
    </dgm:pt>
    <dgm:pt modelId="{CE11912C-7BED-CC47-A402-4E29F0CE3EEF}" type="pres">
      <dgm:prSet presAssocID="{4411121A-A44B-7543-A7C1-5A402F123370}" presName="text3" presStyleLbl="fgAcc3" presStyleIdx="1" presStyleCnt="3">
        <dgm:presLayoutVars>
          <dgm:chPref val="3"/>
        </dgm:presLayoutVars>
      </dgm:prSet>
      <dgm:spPr/>
    </dgm:pt>
    <dgm:pt modelId="{F2F8C6ED-2FE9-5348-BBBD-F883D4272B32}" type="pres">
      <dgm:prSet presAssocID="{4411121A-A44B-7543-A7C1-5A402F123370}" presName="hierChild4" presStyleCnt="0"/>
      <dgm:spPr/>
    </dgm:pt>
    <dgm:pt modelId="{E26D2319-A6F8-9F45-A65E-BA06B8C4AC48}" type="pres">
      <dgm:prSet presAssocID="{8FFB364F-F27C-C54E-B0DB-6D6D8B27A709}" presName="Name10" presStyleLbl="parChTrans1D2" presStyleIdx="1" presStyleCnt="2"/>
      <dgm:spPr/>
    </dgm:pt>
    <dgm:pt modelId="{C9A641A7-A6CE-BC48-AF9E-8A7E177E1325}" type="pres">
      <dgm:prSet presAssocID="{497F20BB-4572-EA47-A555-C6D337A0EB1A}" presName="hierRoot2" presStyleCnt="0"/>
      <dgm:spPr/>
    </dgm:pt>
    <dgm:pt modelId="{F6B14867-1673-8F4C-80F9-7C0189202D71}" type="pres">
      <dgm:prSet presAssocID="{497F20BB-4572-EA47-A555-C6D337A0EB1A}" presName="composite2" presStyleCnt="0"/>
      <dgm:spPr/>
    </dgm:pt>
    <dgm:pt modelId="{CAE887EA-13DD-574B-ABFC-23C6D486D0A4}" type="pres">
      <dgm:prSet presAssocID="{497F20BB-4572-EA47-A555-C6D337A0EB1A}" presName="background2" presStyleLbl="node2" presStyleIdx="1" presStyleCnt="2"/>
      <dgm:spPr/>
    </dgm:pt>
    <dgm:pt modelId="{67F0F1E6-FDED-D94C-84F3-CB99693BFCDA}" type="pres">
      <dgm:prSet presAssocID="{497F20BB-4572-EA47-A555-C6D337A0EB1A}" presName="text2" presStyleLbl="fgAcc2" presStyleIdx="1" presStyleCnt="2">
        <dgm:presLayoutVars>
          <dgm:chPref val="3"/>
        </dgm:presLayoutVars>
      </dgm:prSet>
      <dgm:spPr/>
    </dgm:pt>
    <dgm:pt modelId="{8478CA4A-5809-B148-9CD1-3166B907193B}" type="pres">
      <dgm:prSet presAssocID="{497F20BB-4572-EA47-A555-C6D337A0EB1A}" presName="hierChild3" presStyleCnt="0"/>
      <dgm:spPr/>
    </dgm:pt>
    <dgm:pt modelId="{C923B8DE-51CE-0A43-A472-CEB477FE3975}" type="pres">
      <dgm:prSet presAssocID="{B486DEA5-AD69-A946-A0AF-AD2DE3C805F9}" presName="Name17" presStyleLbl="parChTrans1D3" presStyleIdx="2" presStyleCnt="3"/>
      <dgm:spPr/>
    </dgm:pt>
    <dgm:pt modelId="{C8F130C3-4AFF-DE4B-8871-9ED6A71B97DC}" type="pres">
      <dgm:prSet presAssocID="{7C38908F-D156-F047-AB34-ADB2C859F20D}" presName="hierRoot3" presStyleCnt="0"/>
      <dgm:spPr/>
    </dgm:pt>
    <dgm:pt modelId="{D784003C-EAC4-E64E-8D8B-E0CC2F96AD62}" type="pres">
      <dgm:prSet presAssocID="{7C38908F-D156-F047-AB34-ADB2C859F20D}" presName="composite3" presStyleCnt="0"/>
      <dgm:spPr/>
    </dgm:pt>
    <dgm:pt modelId="{0855F4DA-F6A3-F84E-B16B-9CA86E6C62F9}" type="pres">
      <dgm:prSet presAssocID="{7C38908F-D156-F047-AB34-ADB2C859F20D}" presName="background3" presStyleLbl="node3" presStyleIdx="2" presStyleCnt="3"/>
      <dgm:spPr/>
    </dgm:pt>
    <dgm:pt modelId="{8179FB24-A773-CC44-B929-DC303C1D15F8}" type="pres">
      <dgm:prSet presAssocID="{7C38908F-D156-F047-AB34-ADB2C859F20D}" presName="text3" presStyleLbl="fgAcc3" presStyleIdx="2" presStyleCnt="3">
        <dgm:presLayoutVars>
          <dgm:chPref val="3"/>
        </dgm:presLayoutVars>
      </dgm:prSet>
      <dgm:spPr/>
    </dgm:pt>
    <dgm:pt modelId="{0F30F4C1-2610-CC4C-867B-6BEF06561929}" type="pres">
      <dgm:prSet presAssocID="{7C38908F-D156-F047-AB34-ADB2C859F20D}" presName="hierChild4" presStyleCnt="0"/>
      <dgm:spPr/>
    </dgm:pt>
  </dgm:ptLst>
  <dgm:cxnLst>
    <dgm:cxn modelId="{E7CD0915-BEE2-9F44-990B-29252DC2D4B4}" type="presOf" srcId="{B486DEA5-AD69-A946-A0AF-AD2DE3C805F9}" destId="{C923B8DE-51CE-0A43-A472-CEB477FE3975}" srcOrd="0" destOrd="0" presId="urn:microsoft.com/office/officeart/2005/8/layout/hierarchy1"/>
    <dgm:cxn modelId="{78A65B19-3319-6649-B076-08DEB1513A97}" type="presOf" srcId="{F1CAE2BA-EEE2-E64D-951C-39ABB2CBA8E5}" destId="{214E2FED-47DC-C941-8C6A-C862CB384DCF}" srcOrd="0" destOrd="0" presId="urn:microsoft.com/office/officeart/2005/8/layout/hierarchy1"/>
    <dgm:cxn modelId="{607AD032-A7AA-A44E-9BFD-19A240589721}" type="presOf" srcId="{0822D20E-5EE8-954D-B984-B97C7024D751}" destId="{1B144A85-8622-EE4E-AD60-6A20BC18DA0D}" srcOrd="0" destOrd="0" presId="urn:microsoft.com/office/officeart/2005/8/layout/hierarchy1"/>
    <dgm:cxn modelId="{BA46B45F-B27B-3A47-B188-1F65D6ADEB83}" type="presOf" srcId="{42F744DD-255D-3942-9CF2-840A37A8BAF7}" destId="{4706A7C7-867E-A340-A2D1-9188561E318C}" srcOrd="0" destOrd="0" presId="urn:microsoft.com/office/officeart/2005/8/layout/hierarchy1"/>
    <dgm:cxn modelId="{C0A8D862-FD0F-E74C-AF9F-44BBF2C11B27}" type="presOf" srcId="{8FFB364F-F27C-C54E-B0DB-6D6D8B27A709}" destId="{E26D2319-A6F8-9F45-A65E-BA06B8C4AC48}" srcOrd="0" destOrd="0" presId="urn:microsoft.com/office/officeart/2005/8/layout/hierarchy1"/>
    <dgm:cxn modelId="{D10BB676-C7E0-534F-9B63-939EE7968665}" type="presOf" srcId="{E80D301C-B2A4-364C-8C4C-7659F380DD02}" destId="{71DD793E-2B94-7D4D-9EEE-C028473AAECF}" srcOrd="0" destOrd="0" presId="urn:microsoft.com/office/officeart/2005/8/layout/hierarchy1"/>
    <dgm:cxn modelId="{2D9D2B7E-AA80-3740-8D73-0827D4F18F3E}" srcId="{E4BE4151-9657-8E49-867B-022A02A678D0}" destId="{0822D20E-5EE8-954D-B984-B97C7024D751}" srcOrd="0" destOrd="0" parTransId="{D9E744BB-8B94-1248-8809-62986A2957EB}" sibTransId="{962B6A51-669F-424F-B810-FAE2AFB70E7B}"/>
    <dgm:cxn modelId="{1B1B1694-914D-9642-94EC-17C9B896FF64}" type="presOf" srcId="{E4BE4151-9657-8E49-867B-022A02A678D0}" destId="{B63802C0-CBE8-A147-9D8D-69F2FAA3481F}" srcOrd="0" destOrd="0" presId="urn:microsoft.com/office/officeart/2005/8/layout/hierarchy1"/>
    <dgm:cxn modelId="{D8D70499-FD38-654E-970F-B076F0D26C90}" type="presOf" srcId="{7C38908F-D156-F047-AB34-ADB2C859F20D}" destId="{8179FB24-A773-CC44-B929-DC303C1D15F8}" srcOrd="0" destOrd="0" presId="urn:microsoft.com/office/officeart/2005/8/layout/hierarchy1"/>
    <dgm:cxn modelId="{9F701FA1-B8CF-D242-8CF1-558819F6C4F4}" srcId="{42F744DD-255D-3942-9CF2-840A37A8BAF7}" destId="{4411121A-A44B-7543-A7C1-5A402F123370}" srcOrd="1" destOrd="0" parTransId="{E80D301C-B2A4-364C-8C4C-7659F380DD02}" sibTransId="{B9990C3C-FEA3-A348-B9B3-9C06D26EAD91}"/>
    <dgm:cxn modelId="{583166A6-C734-0144-8A25-FA04DF373622}" type="presOf" srcId="{497F20BB-4572-EA47-A555-C6D337A0EB1A}" destId="{67F0F1E6-FDED-D94C-84F3-CB99693BFCDA}" srcOrd="0" destOrd="0" presId="urn:microsoft.com/office/officeart/2005/8/layout/hierarchy1"/>
    <dgm:cxn modelId="{2D18AEB8-1087-7243-9CD0-C7B76F3F457A}" srcId="{497F20BB-4572-EA47-A555-C6D337A0EB1A}" destId="{7C38908F-D156-F047-AB34-ADB2C859F20D}" srcOrd="0" destOrd="0" parTransId="{B486DEA5-AD69-A946-A0AF-AD2DE3C805F9}" sibTransId="{D9759159-45A4-424D-96F7-C2D5F256A079}"/>
    <dgm:cxn modelId="{57D914BE-2B54-2845-8DA4-37BB7898BC90}" srcId="{0822D20E-5EE8-954D-B984-B97C7024D751}" destId="{497F20BB-4572-EA47-A555-C6D337A0EB1A}" srcOrd="1" destOrd="0" parTransId="{8FFB364F-F27C-C54E-B0DB-6D6D8B27A709}" sibTransId="{FA16717F-BEEF-B143-B0A0-E05AC6F66B59}"/>
    <dgm:cxn modelId="{4DC4CAC1-BD10-184C-ADB9-DF19B44B4BD0}" srcId="{0822D20E-5EE8-954D-B984-B97C7024D751}" destId="{42F744DD-255D-3942-9CF2-840A37A8BAF7}" srcOrd="0" destOrd="0" parTransId="{44414E5E-A5EB-9742-851A-9584D0C86347}" sibTransId="{EFE30AC3-070D-E34E-9B07-E5F79098571B}"/>
    <dgm:cxn modelId="{7ABA4AD9-9E69-9145-B767-DF0D99E6B61A}" type="presOf" srcId="{D2F82E39-533A-C647-9414-6A526BC02EFD}" destId="{7007782E-559F-7948-914E-C81EFBF2043D}" srcOrd="0" destOrd="0" presId="urn:microsoft.com/office/officeart/2005/8/layout/hierarchy1"/>
    <dgm:cxn modelId="{1F44B6E9-CD25-1943-8C85-06DFDA36EC26}" srcId="{42F744DD-255D-3942-9CF2-840A37A8BAF7}" destId="{D2F82E39-533A-C647-9414-6A526BC02EFD}" srcOrd="0" destOrd="0" parTransId="{F1CAE2BA-EEE2-E64D-951C-39ABB2CBA8E5}" sibTransId="{2DB1EEDD-F38E-BC4E-9B87-7B57707658B9}"/>
    <dgm:cxn modelId="{0B54DEF5-2450-984D-8F75-0BA0425D3038}" type="presOf" srcId="{4411121A-A44B-7543-A7C1-5A402F123370}" destId="{CE11912C-7BED-CC47-A402-4E29F0CE3EEF}" srcOrd="0" destOrd="0" presId="urn:microsoft.com/office/officeart/2005/8/layout/hierarchy1"/>
    <dgm:cxn modelId="{026D59FC-4B6C-BD4C-A1EA-9F79334AE7CB}" type="presOf" srcId="{44414E5E-A5EB-9742-851A-9584D0C86347}" destId="{D35B1B5B-706C-D346-A514-4836B9507C99}" srcOrd="0" destOrd="0" presId="urn:microsoft.com/office/officeart/2005/8/layout/hierarchy1"/>
    <dgm:cxn modelId="{CC26EC63-FFE1-6240-8818-37FF68CB8DB1}" type="presParOf" srcId="{B63802C0-CBE8-A147-9D8D-69F2FAA3481F}" destId="{DACA0CC1-68D1-8C46-8A34-A2766E3329CE}" srcOrd="0" destOrd="0" presId="urn:microsoft.com/office/officeart/2005/8/layout/hierarchy1"/>
    <dgm:cxn modelId="{7117733B-A94A-3547-90CD-29827753D10D}" type="presParOf" srcId="{DACA0CC1-68D1-8C46-8A34-A2766E3329CE}" destId="{BFB76796-F378-1447-93CA-020C340D6D8F}" srcOrd="0" destOrd="0" presId="urn:microsoft.com/office/officeart/2005/8/layout/hierarchy1"/>
    <dgm:cxn modelId="{0311F89B-0B23-7B47-B399-57D063652566}" type="presParOf" srcId="{BFB76796-F378-1447-93CA-020C340D6D8F}" destId="{056D95DB-D9FC-4849-B4F6-546609C72E91}" srcOrd="0" destOrd="0" presId="urn:microsoft.com/office/officeart/2005/8/layout/hierarchy1"/>
    <dgm:cxn modelId="{184143F2-E283-0C4B-A96F-81AAD92256E8}" type="presParOf" srcId="{BFB76796-F378-1447-93CA-020C340D6D8F}" destId="{1B144A85-8622-EE4E-AD60-6A20BC18DA0D}" srcOrd="1" destOrd="0" presId="urn:microsoft.com/office/officeart/2005/8/layout/hierarchy1"/>
    <dgm:cxn modelId="{09E5051F-D1A6-B248-9CCD-35F5E60DB313}" type="presParOf" srcId="{DACA0CC1-68D1-8C46-8A34-A2766E3329CE}" destId="{C0015201-3B68-CC48-93F6-00E678B6B9D2}" srcOrd="1" destOrd="0" presId="urn:microsoft.com/office/officeart/2005/8/layout/hierarchy1"/>
    <dgm:cxn modelId="{57CFA235-D35D-0246-B821-7E009B7FFA57}" type="presParOf" srcId="{C0015201-3B68-CC48-93F6-00E678B6B9D2}" destId="{D35B1B5B-706C-D346-A514-4836B9507C99}" srcOrd="0" destOrd="0" presId="urn:microsoft.com/office/officeart/2005/8/layout/hierarchy1"/>
    <dgm:cxn modelId="{9D9FC895-E170-D94F-B851-9E9D99C6C9F5}" type="presParOf" srcId="{C0015201-3B68-CC48-93F6-00E678B6B9D2}" destId="{0DA55145-2C8F-3649-A5AD-DE20CDD04BA3}" srcOrd="1" destOrd="0" presId="urn:microsoft.com/office/officeart/2005/8/layout/hierarchy1"/>
    <dgm:cxn modelId="{E55D08CF-A322-A24E-AE8F-E46884FB5551}" type="presParOf" srcId="{0DA55145-2C8F-3649-A5AD-DE20CDD04BA3}" destId="{3B894C9A-446C-754F-BDD0-91466FC99E83}" srcOrd="0" destOrd="0" presId="urn:microsoft.com/office/officeart/2005/8/layout/hierarchy1"/>
    <dgm:cxn modelId="{38834623-8B06-BB4C-AB1B-ED0C0499BBC6}" type="presParOf" srcId="{3B894C9A-446C-754F-BDD0-91466FC99E83}" destId="{F8DDD8E0-B887-2645-8B40-25EEBFE3A0E5}" srcOrd="0" destOrd="0" presId="urn:microsoft.com/office/officeart/2005/8/layout/hierarchy1"/>
    <dgm:cxn modelId="{DA9C6697-D795-034A-9B80-D6F05E2DF2C8}" type="presParOf" srcId="{3B894C9A-446C-754F-BDD0-91466FC99E83}" destId="{4706A7C7-867E-A340-A2D1-9188561E318C}" srcOrd="1" destOrd="0" presId="urn:microsoft.com/office/officeart/2005/8/layout/hierarchy1"/>
    <dgm:cxn modelId="{647920E9-872F-0C4F-B83C-6F40EC3C529E}" type="presParOf" srcId="{0DA55145-2C8F-3649-A5AD-DE20CDD04BA3}" destId="{9714BA45-17E8-5648-923F-2D31C62DC70A}" srcOrd="1" destOrd="0" presId="urn:microsoft.com/office/officeart/2005/8/layout/hierarchy1"/>
    <dgm:cxn modelId="{C5075273-A794-164B-A877-A27BE0635EBB}" type="presParOf" srcId="{9714BA45-17E8-5648-923F-2D31C62DC70A}" destId="{214E2FED-47DC-C941-8C6A-C862CB384DCF}" srcOrd="0" destOrd="0" presId="urn:microsoft.com/office/officeart/2005/8/layout/hierarchy1"/>
    <dgm:cxn modelId="{283E20EA-2450-8840-BDF5-1812EE200D24}" type="presParOf" srcId="{9714BA45-17E8-5648-923F-2D31C62DC70A}" destId="{1319F383-E730-F348-8E79-67291CAD2A01}" srcOrd="1" destOrd="0" presId="urn:microsoft.com/office/officeart/2005/8/layout/hierarchy1"/>
    <dgm:cxn modelId="{6A94C5D7-11AE-BF49-84D7-EE7368B38B99}" type="presParOf" srcId="{1319F383-E730-F348-8E79-67291CAD2A01}" destId="{7E4878FF-BF9C-F849-AC63-B35F6D726781}" srcOrd="0" destOrd="0" presId="urn:microsoft.com/office/officeart/2005/8/layout/hierarchy1"/>
    <dgm:cxn modelId="{965247AF-F711-4D41-8519-F27C6235DC80}" type="presParOf" srcId="{7E4878FF-BF9C-F849-AC63-B35F6D726781}" destId="{8446D972-A888-9346-A374-AFE01428A7B4}" srcOrd="0" destOrd="0" presId="urn:microsoft.com/office/officeart/2005/8/layout/hierarchy1"/>
    <dgm:cxn modelId="{94515D8B-C8CF-B047-8460-2958EEBE511C}" type="presParOf" srcId="{7E4878FF-BF9C-F849-AC63-B35F6D726781}" destId="{7007782E-559F-7948-914E-C81EFBF2043D}" srcOrd="1" destOrd="0" presId="urn:microsoft.com/office/officeart/2005/8/layout/hierarchy1"/>
    <dgm:cxn modelId="{E52B4C16-4FF9-214A-8EC0-C8F94A1FC0E0}" type="presParOf" srcId="{1319F383-E730-F348-8E79-67291CAD2A01}" destId="{57DFB0CB-60AF-A34B-9E73-AEE450737EBC}" srcOrd="1" destOrd="0" presId="urn:microsoft.com/office/officeart/2005/8/layout/hierarchy1"/>
    <dgm:cxn modelId="{33315076-883F-D248-8198-3C4F08975975}" type="presParOf" srcId="{9714BA45-17E8-5648-923F-2D31C62DC70A}" destId="{71DD793E-2B94-7D4D-9EEE-C028473AAECF}" srcOrd="2" destOrd="0" presId="urn:microsoft.com/office/officeart/2005/8/layout/hierarchy1"/>
    <dgm:cxn modelId="{4524DE02-8DAC-E847-817E-A94F18CFC969}" type="presParOf" srcId="{9714BA45-17E8-5648-923F-2D31C62DC70A}" destId="{061330BE-4D5F-E34E-B454-5E66BEF7F181}" srcOrd="3" destOrd="0" presId="urn:microsoft.com/office/officeart/2005/8/layout/hierarchy1"/>
    <dgm:cxn modelId="{23EF627E-CB2A-6646-B677-DE608F2BF907}" type="presParOf" srcId="{061330BE-4D5F-E34E-B454-5E66BEF7F181}" destId="{26348992-4331-B744-9C81-4D1A7B0EBD44}" srcOrd="0" destOrd="0" presId="urn:microsoft.com/office/officeart/2005/8/layout/hierarchy1"/>
    <dgm:cxn modelId="{E3762070-C891-7248-A10C-618F24FAAE29}" type="presParOf" srcId="{26348992-4331-B744-9C81-4D1A7B0EBD44}" destId="{EC3ACCA3-0E19-7E42-A78F-621E32AA73A1}" srcOrd="0" destOrd="0" presId="urn:microsoft.com/office/officeart/2005/8/layout/hierarchy1"/>
    <dgm:cxn modelId="{B6DDF794-6912-144A-A37E-E3B5CE857CF3}" type="presParOf" srcId="{26348992-4331-B744-9C81-4D1A7B0EBD44}" destId="{CE11912C-7BED-CC47-A402-4E29F0CE3EEF}" srcOrd="1" destOrd="0" presId="urn:microsoft.com/office/officeart/2005/8/layout/hierarchy1"/>
    <dgm:cxn modelId="{7235DEE2-D457-F945-AE65-621ADE824F7B}" type="presParOf" srcId="{061330BE-4D5F-E34E-B454-5E66BEF7F181}" destId="{F2F8C6ED-2FE9-5348-BBBD-F883D4272B32}" srcOrd="1" destOrd="0" presId="urn:microsoft.com/office/officeart/2005/8/layout/hierarchy1"/>
    <dgm:cxn modelId="{1C88DEE5-94EB-9442-8F1A-02AC4F7B7413}" type="presParOf" srcId="{C0015201-3B68-CC48-93F6-00E678B6B9D2}" destId="{E26D2319-A6F8-9F45-A65E-BA06B8C4AC48}" srcOrd="2" destOrd="0" presId="urn:microsoft.com/office/officeart/2005/8/layout/hierarchy1"/>
    <dgm:cxn modelId="{1C5F1F15-2CA3-0148-A6C5-000EB4BCE3B5}" type="presParOf" srcId="{C0015201-3B68-CC48-93F6-00E678B6B9D2}" destId="{C9A641A7-A6CE-BC48-AF9E-8A7E177E1325}" srcOrd="3" destOrd="0" presId="urn:microsoft.com/office/officeart/2005/8/layout/hierarchy1"/>
    <dgm:cxn modelId="{B80C2E13-7A0A-9E42-A302-0DE628B1F1C9}" type="presParOf" srcId="{C9A641A7-A6CE-BC48-AF9E-8A7E177E1325}" destId="{F6B14867-1673-8F4C-80F9-7C0189202D71}" srcOrd="0" destOrd="0" presId="urn:microsoft.com/office/officeart/2005/8/layout/hierarchy1"/>
    <dgm:cxn modelId="{71312046-209E-7A48-AE04-920C978CE3E5}" type="presParOf" srcId="{F6B14867-1673-8F4C-80F9-7C0189202D71}" destId="{CAE887EA-13DD-574B-ABFC-23C6D486D0A4}" srcOrd="0" destOrd="0" presId="urn:microsoft.com/office/officeart/2005/8/layout/hierarchy1"/>
    <dgm:cxn modelId="{365E9773-84ED-3345-B517-8B632D62AEF4}" type="presParOf" srcId="{F6B14867-1673-8F4C-80F9-7C0189202D71}" destId="{67F0F1E6-FDED-D94C-84F3-CB99693BFCDA}" srcOrd="1" destOrd="0" presId="urn:microsoft.com/office/officeart/2005/8/layout/hierarchy1"/>
    <dgm:cxn modelId="{B7EA8454-2CB4-4641-8EE8-FED59895CFCC}" type="presParOf" srcId="{C9A641A7-A6CE-BC48-AF9E-8A7E177E1325}" destId="{8478CA4A-5809-B148-9CD1-3166B907193B}" srcOrd="1" destOrd="0" presId="urn:microsoft.com/office/officeart/2005/8/layout/hierarchy1"/>
    <dgm:cxn modelId="{17A8C5F5-FDEC-6C44-8B42-18C06AFDDDBE}" type="presParOf" srcId="{8478CA4A-5809-B148-9CD1-3166B907193B}" destId="{C923B8DE-51CE-0A43-A472-CEB477FE3975}" srcOrd="0" destOrd="0" presId="urn:microsoft.com/office/officeart/2005/8/layout/hierarchy1"/>
    <dgm:cxn modelId="{24028616-5692-254F-B16A-7BE26710DF52}" type="presParOf" srcId="{8478CA4A-5809-B148-9CD1-3166B907193B}" destId="{C8F130C3-4AFF-DE4B-8871-9ED6A71B97DC}" srcOrd="1" destOrd="0" presId="urn:microsoft.com/office/officeart/2005/8/layout/hierarchy1"/>
    <dgm:cxn modelId="{0C37A9CC-03CE-F442-BBB0-351231302770}" type="presParOf" srcId="{C8F130C3-4AFF-DE4B-8871-9ED6A71B97DC}" destId="{D784003C-EAC4-E64E-8D8B-E0CC2F96AD62}" srcOrd="0" destOrd="0" presId="urn:microsoft.com/office/officeart/2005/8/layout/hierarchy1"/>
    <dgm:cxn modelId="{185338C0-78E0-4947-A5A2-5D91C6E8C9F3}" type="presParOf" srcId="{D784003C-EAC4-E64E-8D8B-E0CC2F96AD62}" destId="{0855F4DA-F6A3-F84E-B16B-9CA86E6C62F9}" srcOrd="0" destOrd="0" presId="urn:microsoft.com/office/officeart/2005/8/layout/hierarchy1"/>
    <dgm:cxn modelId="{0B1AF73E-2E88-A04C-A422-3DAD693A4A08}" type="presParOf" srcId="{D784003C-EAC4-E64E-8D8B-E0CC2F96AD62}" destId="{8179FB24-A773-CC44-B929-DC303C1D15F8}" srcOrd="1" destOrd="0" presId="urn:microsoft.com/office/officeart/2005/8/layout/hierarchy1"/>
    <dgm:cxn modelId="{BA58BC93-D0BC-0644-9A81-F2E90F08E124}" type="presParOf" srcId="{C8F130C3-4AFF-DE4B-8871-9ED6A71B97DC}" destId="{0F30F4C1-2610-CC4C-867B-6BEF06561929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07B8F00-C5BA-ED44-B1CD-8442894F62CE}">
      <dsp:nvSpPr>
        <dsp:cNvPr id="0" name=""/>
        <dsp:cNvSpPr/>
      </dsp:nvSpPr>
      <dsp:spPr>
        <a:xfrm>
          <a:off x="41" y="211419"/>
          <a:ext cx="4017094" cy="9216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7584" tIns="130048" rIns="227584" bIns="130048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 err="1"/>
            <a:t>Conceptos</a:t>
          </a:r>
          <a:r>
            <a:rPr lang="en-US" sz="3200" kern="1200" dirty="0"/>
            <a:t> POO</a:t>
          </a:r>
        </a:p>
      </dsp:txBody>
      <dsp:txXfrm>
        <a:off x="41" y="211419"/>
        <a:ext cx="4017094" cy="921600"/>
      </dsp:txXfrm>
    </dsp:sp>
    <dsp:sp modelId="{EA0C3F9B-88D7-1243-A672-B39627E2029C}">
      <dsp:nvSpPr>
        <dsp:cNvPr id="0" name=""/>
        <dsp:cNvSpPr/>
      </dsp:nvSpPr>
      <dsp:spPr>
        <a:xfrm>
          <a:off x="41" y="1133019"/>
          <a:ext cx="4017094" cy="333792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227584" bIns="256032" numCol="1" spcCol="1270" anchor="t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200" kern="1200" dirty="0" err="1"/>
            <a:t>Abstración</a:t>
          </a:r>
          <a:endParaRPr lang="en-US" sz="3200" kern="1200" dirty="0"/>
        </a:p>
        <a:p>
          <a:pPr marL="571500" lvl="2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200" kern="1200" dirty="0" err="1"/>
            <a:t>Atributos</a:t>
          </a:r>
          <a:endParaRPr lang="en-US" sz="3200" kern="1200" dirty="0"/>
        </a:p>
        <a:p>
          <a:pPr marL="571500" lvl="2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200" kern="1200" dirty="0" err="1"/>
            <a:t>Comportamiento</a:t>
          </a:r>
          <a:endParaRPr lang="en-US" sz="3200" kern="1200" dirty="0"/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200" kern="1200" dirty="0" err="1"/>
            <a:t>Encapsulamiento</a:t>
          </a:r>
          <a:endParaRPr lang="en-US" sz="3200" kern="1200" dirty="0"/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200" kern="1200" dirty="0" err="1"/>
            <a:t>Herencia</a:t>
          </a:r>
          <a:endParaRPr lang="en-US" sz="3200" kern="1200" dirty="0"/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200" kern="1200" dirty="0" err="1"/>
            <a:t>Polimorfismo</a:t>
          </a:r>
          <a:endParaRPr lang="en-US" sz="3200" kern="1200" dirty="0"/>
        </a:p>
      </dsp:txBody>
      <dsp:txXfrm>
        <a:off x="41" y="1133019"/>
        <a:ext cx="4017094" cy="3337920"/>
      </dsp:txXfrm>
    </dsp:sp>
    <dsp:sp modelId="{14079C69-4E4B-D64F-B5C8-6AE421CF0F76}">
      <dsp:nvSpPr>
        <dsp:cNvPr id="0" name=""/>
        <dsp:cNvSpPr/>
      </dsp:nvSpPr>
      <dsp:spPr>
        <a:xfrm>
          <a:off x="4579530" y="211419"/>
          <a:ext cx="4017094" cy="9216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7584" tIns="130048" rIns="227584" bIns="130048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 err="1"/>
            <a:t>Polimorfismo</a:t>
          </a:r>
          <a:endParaRPr lang="en-US" sz="3200" kern="1200" dirty="0"/>
        </a:p>
      </dsp:txBody>
      <dsp:txXfrm>
        <a:off x="4579530" y="211419"/>
        <a:ext cx="4017094" cy="921600"/>
      </dsp:txXfrm>
    </dsp:sp>
    <dsp:sp modelId="{95E6ECE2-D5DE-9040-9E34-5AB0150E05CA}">
      <dsp:nvSpPr>
        <dsp:cNvPr id="0" name=""/>
        <dsp:cNvSpPr/>
      </dsp:nvSpPr>
      <dsp:spPr>
        <a:xfrm>
          <a:off x="4579530" y="1133019"/>
          <a:ext cx="4017094" cy="333792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227584" bIns="256032" numCol="1" spcCol="1270" anchor="t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200" kern="1200" dirty="0"/>
            <a:t>Interfaces</a:t>
          </a:r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200" kern="1200" dirty="0" err="1"/>
            <a:t>Clases</a:t>
          </a:r>
          <a:r>
            <a:rPr lang="en-US" sz="3200" kern="1200" dirty="0"/>
            <a:t> </a:t>
          </a:r>
          <a:r>
            <a:rPr lang="en-US" sz="3200" kern="1200" dirty="0" err="1"/>
            <a:t>Abstractas</a:t>
          </a:r>
          <a:endParaRPr lang="en-US" sz="3200" kern="1200" dirty="0"/>
        </a:p>
      </dsp:txBody>
      <dsp:txXfrm>
        <a:off x="4579530" y="1133019"/>
        <a:ext cx="4017094" cy="333792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23B8DE-51CE-0A43-A472-CEB477FE3975}">
      <dsp:nvSpPr>
        <dsp:cNvPr id="0" name=""/>
        <dsp:cNvSpPr/>
      </dsp:nvSpPr>
      <dsp:spPr>
        <a:xfrm>
          <a:off x="4720261" y="3038953"/>
          <a:ext cx="91440" cy="470753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70753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6D2319-A6F8-9F45-A65E-BA06B8C4AC48}">
      <dsp:nvSpPr>
        <dsp:cNvPr id="0" name=""/>
        <dsp:cNvSpPr/>
      </dsp:nvSpPr>
      <dsp:spPr>
        <a:xfrm>
          <a:off x="3282232" y="1540366"/>
          <a:ext cx="1483749" cy="47075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20804"/>
              </a:lnTo>
              <a:lnTo>
                <a:pt x="1483749" y="320804"/>
              </a:lnTo>
              <a:lnTo>
                <a:pt x="1483749" y="470753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1DD793E-2B94-7D4D-9EEE-C028473AAECF}">
      <dsp:nvSpPr>
        <dsp:cNvPr id="0" name=""/>
        <dsp:cNvSpPr/>
      </dsp:nvSpPr>
      <dsp:spPr>
        <a:xfrm>
          <a:off x="1798483" y="3038953"/>
          <a:ext cx="989166" cy="47075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20804"/>
              </a:lnTo>
              <a:lnTo>
                <a:pt x="989166" y="320804"/>
              </a:lnTo>
              <a:lnTo>
                <a:pt x="989166" y="470753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14E2FED-47DC-C941-8C6A-C862CB384DCF}">
      <dsp:nvSpPr>
        <dsp:cNvPr id="0" name=""/>
        <dsp:cNvSpPr/>
      </dsp:nvSpPr>
      <dsp:spPr>
        <a:xfrm>
          <a:off x="809317" y="3038953"/>
          <a:ext cx="989166" cy="470753"/>
        </a:xfrm>
        <a:custGeom>
          <a:avLst/>
          <a:gdLst/>
          <a:ahLst/>
          <a:cxnLst/>
          <a:rect l="0" t="0" r="0" b="0"/>
          <a:pathLst>
            <a:path>
              <a:moveTo>
                <a:pt x="989166" y="0"/>
              </a:moveTo>
              <a:lnTo>
                <a:pt x="989166" y="320804"/>
              </a:lnTo>
              <a:lnTo>
                <a:pt x="0" y="320804"/>
              </a:lnTo>
              <a:lnTo>
                <a:pt x="0" y="470753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35B1B5B-706C-D346-A514-4836B9507C99}">
      <dsp:nvSpPr>
        <dsp:cNvPr id="0" name=""/>
        <dsp:cNvSpPr/>
      </dsp:nvSpPr>
      <dsp:spPr>
        <a:xfrm>
          <a:off x="1798483" y="1540366"/>
          <a:ext cx="1483749" cy="470753"/>
        </a:xfrm>
        <a:custGeom>
          <a:avLst/>
          <a:gdLst/>
          <a:ahLst/>
          <a:cxnLst/>
          <a:rect l="0" t="0" r="0" b="0"/>
          <a:pathLst>
            <a:path>
              <a:moveTo>
                <a:pt x="1483749" y="0"/>
              </a:moveTo>
              <a:lnTo>
                <a:pt x="1483749" y="320804"/>
              </a:lnTo>
              <a:lnTo>
                <a:pt x="0" y="320804"/>
              </a:lnTo>
              <a:lnTo>
                <a:pt x="0" y="470753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56D95DB-D9FC-4849-B4F6-546609C72E91}">
      <dsp:nvSpPr>
        <dsp:cNvPr id="0" name=""/>
        <dsp:cNvSpPr/>
      </dsp:nvSpPr>
      <dsp:spPr>
        <a:xfrm>
          <a:off x="2472915" y="512533"/>
          <a:ext cx="1618635" cy="102783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1B144A85-8622-EE4E-AD60-6A20BC18DA0D}">
      <dsp:nvSpPr>
        <dsp:cNvPr id="0" name=""/>
        <dsp:cNvSpPr/>
      </dsp:nvSpPr>
      <dsp:spPr>
        <a:xfrm>
          <a:off x="2652763" y="683389"/>
          <a:ext cx="1618635" cy="102783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 err="1"/>
            <a:t>Trabajador</a:t>
          </a:r>
          <a:r>
            <a:rPr lang="en-US" sz="1400" kern="1200" dirty="0"/>
            <a:t> de </a:t>
          </a:r>
          <a:r>
            <a:rPr lang="en-US" sz="1400" kern="1200" dirty="0" err="1"/>
            <a:t>Salud</a:t>
          </a:r>
          <a:endParaRPr lang="en-US" sz="1400" kern="1200" dirty="0"/>
        </a:p>
      </dsp:txBody>
      <dsp:txXfrm>
        <a:off x="2682867" y="713493"/>
        <a:ext cx="1558427" cy="967625"/>
      </dsp:txXfrm>
    </dsp:sp>
    <dsp:sp modelId="{F8DDD8E0-B887-2645-8B40-25EEBFE3A0E5}">
      <dsp:nvSpPr>
        <dsp:cNvPr id="0" name=""/>
        <dsp:cNvSpPr/>
      </dsp:nvSpPr>
      <dsp:spPr>
        <a:xfrm>
          <a:off x="989166" y="2011119"/>
          <a:ext cx="1618635" cy="102783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4706A7C7-867E-A340-A2D1-9188561E318C}">
      <dsp:nvSpPr>
        <dsp:cNvPr id="0" name=""/>
        <dsp:cNvSpPr/>
      </dsp:nvSpPr>
      <dsp:spPr>
        <a:xfrm>
          <a:off x="1169014" y="2181975"/>
          <a:ext cx="1618635" cy="102783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Doctor</a:t>
          </a:r>
        </a:p>
      </dsp:txBody>
      <dsp:txXfrm>
        <a:off x="1199118" y="2212079"/>
        <a:ext cx="1558427" cy="967625"/>
      </dsp:txXfrm>
    </dsp:sp>
    <dsp:sp modelId="{8446D972-A888-9346-A374-AFE01428A7B4}">
      <dsp:nvSpPr>
        <dsp:cNvPr id="0" name=""/>
        <dsp:cNvSpPr/>
      </dsp:nvSpPr>
      <dsp:spPr>
        <a:xfrm>
          <a:off x="0" y="3509706"/>
          <a:ext cx="1618635" cy="102783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7007782E-559F-7948-914E-C81EFBF2043D}">
      <dsp:nvSpPr>
        <dsp:cNvPr id="0" name=""/>
        <dsp:cNvSpPr/>
      </dsp:nvSpPr>
      <dsp:spPr>
        <a:xfrm>
          <a:off x="179848" y="3680562"/>
          <a:ext cx="1618635" cy="102783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 err="1"/>
            <a:t>Pediatra</a:t>
          </a:r>
          <a:endParaRPr lang="en-US" sz="1400" kern="1200" dirty="0"/>
        </a:p>
      </dsp:txBody>
      <dsp:txXfrm>
        <a:off x="209952" y="3710666"/>
        <a:ext cx="1558427" cy="967625"/>
      </dsp:txXfrm>
    </dsp:sp>
    <dsp:sp modelId="{EC3ACCA3-0E19-7E42-A78F-621E32AA73A1}">
      <dsp:nvSpPr>
        <dsp:cNvPr id="0" name=""/>
        <dsp:cNvSpPr/>
      </dsp:nvSpPr>
      <dsp:spPr>
        <a:xfrm>
          <a:off x="1978332" y="3509706"/>
          <a:ext cx="1618635" cy="102783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CE11912C-7BED-CC47-A402-4E29F0CE3EEF}">
      <dsp:nvSpPr>
        <dsp:cNvPr id="0" name=""/>
        <dsp:cNvSpPr/>
      </dsp:nvSpPr>
      <dsp:spPr>
        <a:xfrm>
          <a:off x="2158180" y="3680562"/>
          <a:ext cx="1618635" cy="102783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 err="1"/>
            <a:t>Cirujano</a:t>
          </a:r>
          <a:endParaRPr lang="en-US" sz="1400" kern="1200" dirty="0"/>
        </a:p>
      </dsp:txBody>
      <dsp:txXfrm>
        <a:off x="2188284" y="3710666"/>
        <a:ext cx="1558427" cy="967625"/>
      </dsp:txXfrm>
    </dsp:sp>
    <dsp:sp modelId="{CAE887EA-13DD-574B-ABFC-23C6D486D0A4}">
      <dsp:nvSpPr>
        <dsp:cNvPr id="0" name=""/>
        <dsp:cNvSpPr/>
      </dsp:nvSpPr>
      <dsp:spPr>
        <a:xfrm>
          <a:off x="3956664" y="2011119"/>
          <a:ext cx="1618635" cy="102783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67F0F1E6-FDED-D94C-84F3-CB99693BFCDA}">
      <dsp:nvSpPr>
        <dsp:cNvPr id="0" name=""/>
        <dsp:cNvSpPr/>
      </dsp:nvSpPr>
      <dsp:spPr>
        <a:xfrm>
          <a:off x="4136512" y="2181975"/>
          <a:ext cx="1618635" cy="102783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 err="1"/>
            <a:t>Enfermero</a:t>
          </a:r>
          <a:endParaRPr lang="en-US" sz="1400" kern="1200" dirty="0"/>
        </a:p>
      </dsp:txBody>
      <dsp:txXfrm>
        <a:off x="4166616" y="2212079"/>
        <a:ext cx="1558427" cy="967625"/>
      </dsp:txXfrm>
    </dsp:sp>
    <dsp:sp modelId="{0855F4DA-F6A3-F84E-B16B-9CA86E6C62F9}">
      <dsp:nvSpPr>
        <dsp:cNvPr id="0" name=""/>
        <dsp:cNvSpPr/>
      </dsp:nvSpPr>
      <dsp:spPr>
        <a:xfrm>
          <a:off x="3956664" y="3509706"/>
          <a:ext cx="1618635" cy="102783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8179FB24-A773-CC44-B929-DC303C1D15F8}">
      <dsp:nvSpPr>
        <dsp:cNvPr id="0" name=""/>
        <dsp:cNvSpPr/>
      </dsp:nvSpPr>
      <dsp:spPr>
        <a:xfrm>
          <a:off x="4136512" y="3680562"/>
          <a:ext cx="1618635" cy="102783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 err="1"/>
            <a:t>Enfermero</a:t>
          </a:r>
          <a:r>
            <a:rPr lang="en-US" sz="1400" kern="1200" dirty="0"/>
            <a:t> de </a:t>
          </a:r>
          <a:r>
            <a:rPr lang="en-US" sz="1400" kern="1200" dirty="0" err="1"/>
            <a:t>Emergencias</a:t>
          </a:r>
          <a:endParaRPr lang="en-US" sz="1400" kern="1200" dirty="0"/>
        </a:p>
      </dsp:txBody>
      <dsp:txXfrm>
        <a:off x="4166616" y="3710666"/>
        <a:ext cx="1558427" cy="96762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Shape 14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Shape 2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Shape 2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Shape 2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Shape 21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Shape 2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Shape 2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Shape 2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Shape 2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Shape 2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Shape 2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Diapositiva de título" type="title">
  <p:cSld name="TITLE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Shape 2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4" name="Shape 24"/>
            <p:cNvCxnSpPr/>
            <p:nvPr/>
          </p:nvCxnSpPr>
          <p:spPr>
            <a:xfrm>
              <a:off x="9371012" y="0"/>
              <a:ext cx="1219200" cy="6858000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5" name="Shape 25"/>
            <p:cNvCxnSpPr/>
            <p:nvPr/>
          </p:nvCxnSpPr>
          <p:spPr>
            <a:xfrm flipH="1">
              <a:off x="7425267" y="3681413"/>
              <a:ext cx="4763558" cy="3176587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6" name="Shape 26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81621" y="0"/>
                  </a:moveTo>
                  <a:lnTo>
                    <a:pt x="120000" y="0"/>
                  </a:lnTo>
                  <a:lnTo>
                    <a:pt x="120000" y="119999"/>
                  </a:lnTo>
                  <a:lnTo>
                    <a:pt x="0" y="119999"/>
                  </a:lnTo>
                  <a:lnTo>
                    <a:pt x="81621" y="0"/>
                  </a:lnTo>
                  <a:close/>
                </a:path>
              </a:pathLst>
            </a:custGeom>
            <a:solidFill>
              <a:schemeClr val="accent1">
                <a:alpha val="29803"/>
              </a:schemeClr>
            </a:solidFill>
            <a:ln>
              <a:noFill/>
            </a:ln>
          </p:spPr>
        </p:sp>
        <p:sp>
          <p:nvSpPr>
            <p:cNvPr id="27" name="Shape 27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20000" y="0"/>
                  </a:lnTo>
                  <a:lnTo>
                    <a:pt x="120000" y="119999"/>
                  </a:lnTo>
                  <a:lnTo>
                    <a:pt x="56067" y="1199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</p:sp>
        <p:sp>
          <p:nvSpPr>
            <p:cNvPr id="28" name="Shape 28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1764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Shape 29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20000" y="0"/>
                  </a:lnTo>
                  <a:lnTo>
                    <a:pt x="120000" y="119999"/>
                  </a:lnTo>
                  <a:lnTo>
                    <a:pt x="103873" y="1199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F7818">
                <a:alpha val="69803"/>
              </a:srgbClr>
            </a:solidFill>
            <a:ln>
              <a:noFill/>
            </a:ln>
          </p:spPr>
        </p:sp>
        <p:sp>
          <p:nvSpPr>
            <p:cNvPr id="30" name="Shape 30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4852" y="0"/>
                  </a:moveTo>
                  <a:lnTo>
                    <a:pt x="120000" y="0"/>
                  </a:lnTo>
                  <a:lnTo>
                    <a:pt x="120000" y="120000"/>
                  </a:lnTo>
                  <a:lnTo>
                    <a:pt x="0" y="120000"/>
                  </a:lnTo>
                  <a:lnTo>
                    <a:pt x="94852" y="0"/>
                  </a:lnTo>
                  <a:close/>
                </a:path>
              </a:pathLst>
            </a:custGeom>
            <a:solidFill>
              <a:srgbClr val="BFE471">
                <a:alpha val="69803"/>
              </a:srgbClr>
            </a:solidFill>
            <a:ln>
              <a:noFill/>
            </a:ln>
          </p:spPr>
        </p:sp>
        <p:sp>
          <p:nvSpPr>
            <p:cNvPr id="31" name="Shape 31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20000" y="0"/>
                  </a:lnTo>
                  <a:lnTo>
                    <a:pt x="120000" y="120000"/>
                  </a:lnTo>
                  <a:lnTo>
                    <a:pt x="106515" y="120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4705"/>
              </a:schemeClr>
            </a:solidFill>
            <a:ln>
              <a:noFill/>
            </a:ln>
          </p:spPr>
        </p:sp>
        <p:sp>
          <p:nvSpPr>
            <p:cNvPr id="32" name="Shape 32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Shape 33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4705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" name="Shape 34"/>
          <p:cNvSpPr txBox="1"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Trebuchet MS"/>
              <a:buNone/>
              <a:defRPr sz="54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sz="1800" b="0" i="0" u="none" strike="noStrike" cap="none">
                <a:solidFill>
                  <a:srgbClr val="7F7F7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286000" marR="0" lvl="5" indent="0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743200" marR="0" lvl="6" indent="0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200400" marR="0" lvl="7" indent="0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657600" marR="0" lvl="8" indent="0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descripción">
  <p:cSld name="Título y descripción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Trebuchet MS"/>
              <a:buNone/>
              <a:defRPr sz="44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sz="18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93" name="Shape 93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94" name="Shape 94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95" name="Shape 95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ita con descripción">
  <p:cSld name="Cita con descripción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Trebuchet MS"/>
              <a:buNone/>
              <a:defRPr sz="44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1366139" y="3632200"/>
            <a:ext cx="7224524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sz="1600" b="0" i="0" u="none" strike="noStrike" cap="none">
                <a:solidFill>
                  <a:srgbClr val="7F7F7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99" name="Shape 99"/>
          <p:cNvSpPr txBox="1">
            <a:spLocks noGrp="1"/>
          </p:cNvSpPr>
          <p:nvPr>
            <p:ph type="body" idx="2"/>
          </p:nvPr>
        </p:nvSpPr>
        <p:spPr>
          <a:xfrm>
            <a:off x="677335" y="4470400"/>
            <a:ext cx="8596668" cy="1570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sz="18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00" name="Shape 100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01" name="Shape 101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02" name="Shape 102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  <p:sp>
        <p:nvSpPr>
          <p:cNvPr id="103" name="Shape 10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8000" b="0" i="0" u="none" strike="noStrike" cap="none">
                <a:solidFill>
                  <a:srgbClr val="BFE47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/>
          </a:p>
        </p:txBody>
      </p:sp>
      <p:sp>
        <p:nvSpPr>
          <p:cNvPr id="104" name="Shape 10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8000" b="0" i="0" u="none" strike="noStrike" cap="none">
                <a:solidFill>
                  <a:srgbClr val="BFE47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 sz="1800" b="0" i="0" u="none" strike="noStrike" cap="none">
              <a:solidFill>
                <a:srgbClr val="BFE47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rjeta de nombre">
  <p:cSld name="Tarjeta de nombre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 txBox="1"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Trebuchet MS"/>
              <a:buNone/>
              <a:defRPr sz="44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07" name="Shape 107"/>
          <p:cNvSpPr txBox="1"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sz="18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08" name="Shape 108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09" name="Shape 109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10" name="Shape 110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itar la tarjeta de nombre">
  <p:cSld name="Citar la tarjeta de nombre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 txBox="1"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Trebuchet MS"/>
              <a:buNone/>
              <a:defRPr sz="44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13" name="Shape 113"/>
          <p:cNvSpPr txBox="1">
            <a:spLocks noGrp="1"/>
          </p:cNvSpPr>
          <p:nvPr>
            <p:ph type="body" idx="1"/>
          </p:nvPr>
        </p:nvSpPr>
        <p:spPr>
          <a:xfrm>
            <a:off x="677332" y="4013200"/>
            <a:ext cx="8596669" cy="514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sz="24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14" name="Shape 114"/>
          <p:cNvSpPr txBox="1">
            <a:spLocks noGrp="1"/>
          </p:cNvSpPr>
          <p:nvPr>
            <p:ph type="body" idx="2"/>
          </p:nvPr>
        </p:nvSpPr>
        <p:spPr>
          <a:xfrm>
            <a:off x="677335" y="4527448"/>
            <a:ext cx="8596668" cy="1513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sz="1800" b="0" i="0" u="none" strike="noStrike" cap="none">
                <a:solidFill>
                  <a:srgbClr val="7F7F7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15" name="Shape 115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16" name="Shape 116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17" name="Shape 117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  <p:sp>
        <p:nvSpPr>
          <p:cNvPr id="118" name="Shape 118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8000" b="0" i="0" u="none" strike="noStrike" cap="none">
                <a:solidFill>
                  <a:srgbClr val="BFE47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/>
          </a:p>
        </p:txBody>
      </p:sp>
      <p:sp>
        <p:nvSpPr>
          <p:cNvPr id="119" name="Shape 119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8000" b="0" i="0" u="none" strike="noStrike" cap="none">
                <a:solidFill>
                  <a:srgbClr val="BFE47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dadero o falso">
  <p:cSld name="Verdadero o falso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 txBox="1"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Trebuchet MS"/>
              <a:buNone/>
              <a:defRPr sz="44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22" name="Shape 122"/>
          <p:cNvSpPr txBox="1">
            <a:spLocks noGrp="1"/>
          </p:cNvSpPr>
          <p:nvPr>
            <p:ph type="body" idx="1"/>
          </p:nvPr>
        </p:nvSpPr>
        <p:spPr>
          <a:xfrm>
            <a:off x="677332" y="4013200"/>
            <a:ext cx="8596669" cy="514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sz="24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23" name="Shape 123"/>
          <p:cNvSpPr txBox="1">
            <a:spLocks noGrp="1"/>
          </p:cNvSpPr>
          <p:nvPr>
            <p:ph type="body" idx="2"/>
          </p:nvPr>
        </p:nvSpPr>
        <p:spPr>
          <a:xfrm>
            <a:off x="677335" y="4527448"/>
            <a:ext cx="8596668" cy="1513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sz="1800" b="0" i="0" u="none" strike="noStrike" cap="none">
                <a:solidFill>
                  <a:srgbClr val="7F7F7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24" name="Shape 124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25" name="Shape 125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26" name="Shape 126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texto vertical" type="vertTx">
  <p:cSld name="VERTICAL_TEXT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Trebuchet MS"/>
              <a:buNone/>
              <a:defRPr sz="36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29" name="Shape 129"/>
          <p:cNvSpPr txBox="1">
            <a:spLocks noGrp="1"/>
          </p:cNvSpPr>
          <p:nvPr>
            <p:ph type="body" idx="1"/>
          </p:nvPr>
        </p:nvSpPr>
        <p:spPr>
          <a:xfrm rot="5400000">
            <a:off x="3035282" y="-197358"/>
            <a:ext cx="3880773" cy="85966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200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  <a:defRPr sz="18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30988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  <a:defRPr sz="16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9971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30" name="Shape 130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31" name="Shape 131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32" name="Shape 132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vertical y texto" type="vertTitleAndTx">
  <p:cSld name="VERTICAL_TITLE_AND_VERTICAL_TEXT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>
            <a:spLocks noGrp="1"/>
          </p:cNvSpPr>
          <p:nvPr>
            <p:ph type="title"/>
          </p:nvPr>
        </p:nvSpPr>
        <p:spPr>
          <a:xfrm rot="5400000">
            <a:off x="5994319" y="2582953"/>
            <a:ext cx="5251451" cy="13047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Trebuchet MS"/>
              <a:buNone/>
              <a:defRPr sz="36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35" name="Shape 135"/>
          <p:cNvSpPr txBox="1">
            <a:spLocks noGrp="1"/>
          </p:cNvSpPr>
          <p:nvPr>
            <p:ph type="body" idx="1"/>
          </p:nvPr>
        </p:nvSpPr>
        <p:spPr>
          <a:xfrm rot="5400000">
            <a:off x="1581685" y="-294750"/>
            <a:ext cx="5251450" cy="706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200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  <a:defRPr sz="18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30988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  <a:defRPr sz="16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9971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36" name="Shape 136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37" name="Shape 137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38" name="Shape 138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 type="obj">
  <p:cSld name="OBJEC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Trebuchet MS"/>
              <a:buNone/>
              <a:defRPr sz="36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200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  <a:defRPr sz="18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30988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  <a:defRPr sz="16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9971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" type="secHead">
  <p:cSld name="SECTION_HEADER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Trebuchet MS"/>
              <a:buNone/>
              <a:defRPr sz="40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sz="2000" b="0" i="0" u="none" strike="noStrike" cap="none">
                <a:solidFill>
                  <a:srgbClr val="7F7F7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 objetos" type="twoObj">
  <p:cSld name="TWO_OBJECTS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Trebuchet MS"/>
              <a:buNone/>
              <a:defRPr sz="36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body" idx="1"/>
          </p:nvPr>
        </p:nvSpPr>
        <p:spPr>
          <a:xfrm>
            <a:off x="677334" y="2160589"/>
            <a:ext cx="4184035" cy="38807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200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  <a:defRPr sz="18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30988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  <a:defRPr sz="16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9971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body" idx="2"/>
          </p:nvPr>
        </p:nvSpPr>
        <p:spPr>
          <a:xfrm>
            <a:off x="5089970" y="2160589"/>
            <a:ext cx="4184034" cy="3880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200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  <a:defRPr sz="18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30988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  <a:defRPr sz="16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9971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ción" type="twoTxTwoObj">
  <p:cSld name="TWO_OBJECTS_WITH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Trebuchet MS"/>
              <a:buNone/>
              <a:defRPr sz="36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sz="24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2000" b="1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800" b="1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600" b="1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600" b="1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600" b="1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600" b="1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600" b="1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600" b="1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body" idx="2"/>
          </p:nvPr>
        </p:nvSpPr>
        <p:spPr>
          <a:xfrm>
            <a:off x="675745" y="2737245"/>
            <a:ext cx="4185623" cy="3304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200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  <a:defRPr sz="18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30988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  <a:defRPr sz="16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9971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body" idx="3"/>
          </p:nvPr>
        </p:nvSpPr>
        <p:spPr>
          <a:xfrm>
            <a:off x="5088383" y="2160983"/>
            <a:ext cx="4185618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sz="24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2000" b="1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800" b="1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600" b="1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600" b="1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600" b="1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600" b="1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600" b="1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600" b="1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body" idx="4"/>
          </p:nvPr>
        </p:nvSpPr>
        <p:spPr>
          <a:xfrm>
            <a:off x="5088384" y="2737245"/>
            <a:ext cx="4185617" cy="3304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200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  <a:defRPr sz="18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30988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  <a:defRPr sz="16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9971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66" name="Shape 66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el título" type="titleOnly">
  <p:cSld name="TITLE_ONLY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Trebuchet MS"/>
              <a:buNone/>
              <a:defRPr sz="36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 type="blank">
  <p:cSld name="BLANK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74" name="Shape 74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ido con título" type="objTx">
  <p:cSld name="OBJECT_WITH_CAPTION_TEXT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Trebuchet MS"/>
              <a:buNone/>
              <a:defRPr sz="20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>
            <a:off x="4760461" y="514924"/>
            <a:ext cx="4513541" cy="5526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200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  <a:defRPr sz="18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30988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  <a:defRPr sz="16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9971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body" idx="2"/>
          </p:nvPr>
        </p:nvSpPr>
        <p:spPr>
          <a:xfrm>
            <a:off x="677334" y="2777069"/>
            <a:ext cx="3854528" cy="25844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sz="14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4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0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0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0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0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0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0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81" name="Shape 81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82" name="Shape 82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con título" type="picTx">
  <p:cSld name="PICTURE_WITH_CAPTION_TEXT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Trebuchet MS"/>
              <a:buNone/>
              <a:defRPr sz="24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5" name="Shape 85"/>
          <p:cNvSpPr>
            <a:spLocks noGrp="1"/>
          </p:cNvSpPr>
          <p:nvPr>
            <p:ph type="pic" idx="2"/>
          </p:nvPr>
        </p:nvSpPr>
        <p:spPr>
          <a:xfrm>
            <a:off x="677334" y="609600"/>
            <a:ext cx="8596668" cy="38457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286000" marR="0" lvl="5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743200" marR="0" lvl="6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200400" marR="0" lvl="7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657600" marR="0" lvl="8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xfrm>
            <a:off x="677334" y="5367338"/>
            <a:ext cx="8596667" cy="674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0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9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9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9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9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9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9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87" name="Shape 87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88" name="Shape 88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89" name="Shape 89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Shape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7" name="Shape 7"/>
            <p:cNvCxnSpPr/>
            <p:nvPr/>
          </p:nvCxnSpPr>
          <p:spPr>
            <a:xfrm>
              <a:off x="9371012" y="0"/>
              <a:ext cx="1219200" cy="6858000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" name="Shape 8"/>
            <p:cNvCxnSpPr/>
            <p:nvPr/>
          </p:nvCxnSpPr>
          <p:spPr>
            <a:xfrm flipH="1">
              <a:off x="7425267" y="3681413"/>
              <a:ext cx="4763558" cy="3176587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" name="Shape 9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81621" y="0"/>
                  </a:moveTo>
                  <a:lnTo>
                    <a:pt x="120000" y="0"/>
                  </a:lnTo>
                  <a:lnTo>
                    <a:pt x="120000" y="119999"/>
                  </a:lnTo>
                  <a:lnTo>
                    <a:pt x="0" y="119999"/>
                  </a:lnTo>
                  <a:lnTo>
                    <a:pt x="81621" y="0"/>
                  </a:lnTo>
                  <a:close/>
                </a:path>
              </a:pathLst>
            </a:custGeom>
            <a:solidFill>
              <a:schemeClr val="accent1">
                <a:alpha val="29803"/>
              </a:schemeClr>
            </a:solidFill>
            <a:ln>
              <a:noFill/>
            </a:ln>
          </p:spPr>
        </p:sp>
        <p:sp>
          <p:nvSpPr>
            <p:cNvPr id="10" name="Shape 10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20000" y="0"/>
                  </a:lnTo>
                  <a:lnTo>
                    <a:pt x="120000" y="119999"/>
                  </a:lnTo>
                  <a:lnTo>
                    <a:pt x="56067" y="1199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</p:sp>
        <p:sp>
          <p:nvSpPr>
            <p:cNvPr id="11" name="Shape 11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1764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Shape 12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20000" y="0"/>
                  </a:lnTo>
                  <a:lnTo>
                    <a:pt x="120000" y="119999"/>
                  </a:lnTo>
                  <a:lnTo>
                    <a:pt x="103873" y="1199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F7818">
                <a:alpha val="69803"/>
              </a:srgbClr>
            </a:solidFill>
            <a:ln>
              <a:noFill/>
            </a:ln>
          </p:spPr>
        </p:sp>
        <p:sp>
          <p:nvSpPr>
            <p:cNvPr id="13" name="Shape 13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4852" y="0"/>
                  </a:moveTo>
                  <a:lnTo>
                    <a:pt x="120000" y="0"/>
                  </a:lnTo>
                  <a:lnTo>
                    <a:pt x="120000" y="120000"/>
                  </a:lnTo>
                  <a:lnTo>
                    <a:pt x="0" y="120000"/>
                  </a:lnTo>
                  <a:lnTo>
                    <a:pt x="94852" y="0"/>
                  </a:lnTo>
                  <a:close/>
                </a:path>
              </a:pathLst>
            </a:custGeom>
            <a:solidFill>
              <a:srgbClr val="BFE471">
                <a:alpha val="69803"/>
              </a:srgbClr>
            </a:solidFill>
            <a:ln>
              <a:noFill/>
            </a:ln>
          </p:spPr>
        </p:sp>
        <p:sp>
          <p:nvSpPr>
            <p:cNvPr id="14" name="Shape 14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20000" y="0"/>
                  </a:lnTo>
                  <a:lnTo>
                    <a:pt x="120000" y="120000"/>
                  </a:lnTo>
                  <a:lnTo>
                    <a:pt x="106515" y="120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4705"/>
              </a:schemeClr>
            </a:solidFill>
            <a:ln>
              <a:noFill/>
            </a:ln>
          </p:spPr>
        </p:sp>
        <p:sp>
          <p:nvSpPr>
            <p:cNvPr id="15" name="Shape 15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Shape 16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4705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Trebuchet MS"/>
              <a:buNone/>
              <a:defRPr sz="36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200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  <a:defRPr sz="18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30988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  <a:defRPr sz="16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9971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fif"/><Relationship Id="rId2" Type="http://schemas.openxmlformats.org/officeDocument/2006/relationships/image" Target="../media/image21.jfi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f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 txBox="1">
            <a:spLocks noGrp="1"/>
          </p:cNvSpPr>
          <p:nvPr>
            <p:ph type="ctrTitle"/>
          </p:nvPr>
        </p:nvSpPr>
        <p:spPr>
          <a:xfrm>
            <a:off x="1583267" y="2480734"/>
            <a:ext cx="7767000" cy="16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Trebuchet MS"/>
              <a:buNone/>
            </a:pPr>
            <a:r>
              <a:rPr lang="es-ES" sz="54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Selenium </a:t>
            </a:r>
            <a:endParaRPr sz="5400" b="0" i="0" u="none" strike="noStrike" cap="none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44" name="Shape 144"/>
          <p:cNvSpPr txBox="1"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</a:pPr>
            <a:r>
              <a:rPr lang="es-ES" sz="1800" b="0" i="0" u="none" strike="noStrike" cap="none" dirty="0">
                <a:solidFill>
                  <a:srgbClr val="7F7F7F"/>
                </a:solidFill>
                <a:latin typeface="Trebuchet MS"/>
                <a:ea typeface="Trebuchet MS"/>
                <a:cs typeface="Trebuchet MS"/>
                <a:sym typeface="Trebuchet MS"/>
              </a:rPr>
              <a:t>Modulo 3</a:t>
            </a:r>
            <a:endParaRPr sz="1800" b="0" i="0" u="none" strike="noStrike" cap="none" dirty="0">
              <a:solidFill>
                <a:srgbClr val="7F7F7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45" name="Shape 1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11878" y="1307638"/>
            <a:ext cx="1762125" cy="182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800" cy="132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Por que usar clases?</a:t>
            </a:r>
            <a:endParaRPr/>
          </a:p>
        </p:txBody>
      </p:sp>
      <p:sp>
        <p:nvSpPr>
          <p:cNvPr id="243" name="Shape 243"/>
          <p:cNvSpPr txBox="1">
            <a:spLocks noGrp="1"/>
          </p:cNvSpPr>
          <p:nvPr>
            <p:ph type="body" idx="1"/>
          </p:nvPr>
        </p:nvSpPr>
        <p:spPr>
          <a:xfrm>
            <a:off x="677334" y="2160589"/>
            <a:ext cx="8596800" cy="388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1000"/>
              </a:spcBef>
              <a:spcAft>
                <a:spcPts val="0"/>
              </a:spcAft>
              <a:buNone/>
            </a:pPr>
            <a:endParaRPr sz="1600"/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endParaRPr sz="1600"/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endParaRPr sz="1600"/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endParaRPr sz="1600"/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endParaRPr sz="1600"/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endParaRPr sz="1600"/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endParaRPr sz="1600"/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s-ES" sz="1600"/>
              <a:t>Y 496 bebés más.</a:t>
            </a:r>
            <a:endParaRPr sz="1600"/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endParaRPr sz="1600"/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endParaRPr sz="1600"/>
          </a:p>
        </p:txBody>
      </p:sp>
      <p:pic>
        <p:nvPicPr>
          <p:cNvPr id="244" name="Shape 2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4363" y="2238375"/>
            <a:ext cx="6981825" cy="238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800" cy="132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Por que usar clases?</a:t>
            </a:r>
            <a:endParaRPr/>
          </a:p>
        </p:txBody>
      </p:sp>
      <p:sp>
        <p:nvSpPr>
          <p:cNvPr id="250" name="Shape 250"/>
          <p:cNvSpPr txBox="1">
            <a:spLocks noGrp="1"/>
          </p:cNvSpPr>
          <p:nvPr>
            <p:ph type="body" idx="1"/>
          </p:nvPr>
        </p:nvSpPr>
        <p:spPr>
          <a:xfrm>
            <a:off x="677334" y="2160589"/>
            <a:ext cx="8596800" cy="388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1000"/>
              </a:spcBef>
              <a:spcAft>
                <a:spcPts val="0"/>
              </a:spcAft>
              <a:buNone/>
            </a:pPr>
            <a:endParaRPr sz="1600"/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endParaRPr sz="1600"/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endParaRPr sz="1600"/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endParaRPr sz="1600"/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endParaRPr sz="1600"/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endParaRPr sz="1600"/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endParaRPr sz="1600"/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s-ES" sz="1600"/>
              <a:t>Y 496 bebés más.</a:t>
            </a:r>
            <a:endParaRPr sz="1600"/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endParaRPr sz="1600"/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endParaRPr sz="1600"/>
          </a:p>
        </p:txBody>
      </p:sp>
      <p:pic>
        <p:nvPicPr>
          <p:cNvPr id="251" name="Shape 2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4725" y="1698125"/>
            <a:ext cx="8382000" cy="384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800" cy="132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Formato de clases</a:t>
            </a:r>
            <a:endParaRPr/>
          </a:p>
        </p:txBody>
      </p:sp>
      <p:sp>
        <p:nvSpPr>
          <p:cNvPr id="269" name="Shape 269"/>
          <p:cNvSpPr txBox="1">
            <a:spLocks noGrp="1"/>
          </p:cNvSpPr>
          <p:nvPr>
            <p:ph type="body" idx="1"/>
          </p:nvPr>
        </p:nvSpPr>
        <p:spPr>
          <a:xfrm>
            <a:off x="677334" y="2160589"/>
            <a:ext cx="8596800" cy="388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251459">
              <a:spcBef>
                <a:spcPts val="1000"/>
              </a:spcBef>
              <a:spcAft>
                <a:spcPts val="0"/>
              </a:spcAft>
              <a:buNone/>
            </a:pPr>
            <a:r>
              <a:rPr lang="es-ES" sz="3000"/>
              <a:t>public class Baby { </a:t>
            </a:r>
            <a:endParaRPr sz="3000"/>
          </a:p>
          <a:p>
            <a:pPr marL="342900" lvl="0" indent="-251459">
              <a:spcBef>
                <a:spcPts val="1000"/>
              </a:spcBef>
              <a:spcAft>
                <a:spcPts val="0"/>
              </a:spcAft>
              <a:buNone/>
            </a:pPr>
            <a:r>
              <a:rPr lang="es-ES" sz="3000"/>
              <a:t>    </a:t>
            </a:r>
            <a:r>
              <a:rPr lang="es-ES" sz="3000">
                <a:solidFill>
                  <a:srgbClr val="0000FF"/>
                </a:solidFill>
              </a:rPr>
              <a:t>fields </a:t>
            </a:r>
            <a:endParaRPr sz="3000">
              <a:solidFill>
                <a:srgbClr val="0000FF"/>
              </a:solidFill>
            </a:endParaRPr>
          </a:p>
          <a:p>
            <a:pPr marL="342900" lvl="0" indent="-251459">
              <a:spcBef>
                <a:spcPts val="1000"/>
              </a:spcBef>
              <a:spcAft>
                <a:spcPts val="0"/>
              </a:spcAft>
              <a:buNone/>
            </a:pPr>
            <a:r>
              <a:rPr lang="es-ES" sz="3000"/>
              <a:t>    </a:t>
            </a:r>
            <a:r>
              <a:rPr lang="es-ES" sz="3000">
                <a:solidFill>
                  <a:srgbClr val="93C47D"/>
                </a:solidFill>
              </a:rPr>
              <a:t>methods</a:t>
            </a:r>
            <a:endParaRPr sz="3000">
              <a:solidFill>
                <a:srgbClr val="93C47D"/>
              </a:solidFill>
            </a:endParaRPr>
          </a:p>
          <a:p>
            <a:pPr marL="342900" lvl="0" indent="-251459">
              <a:spcBef>
                <a:spcPts val="1000"/>
              </a:spcBef>
              <a:spcAft>
                <a:spcPts val="0"/>
              </a:spcAft>
              <a:buNone/>
            </a:pPr>
            <a:r>
              <a:rPr lang="es-ES" sz="3000"/>
              <a:t> }</a:t>
            </a:r>
            <a:endParaRPr sz="30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800" cy="132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Definicion de Clases</a:t>
            </a:r>
            <a:endParaRPr/>
          </a:p>
        </p:txBody>
      </p:sp>
      <p:sp>
        <p:nvSpPr>
          <p:cNvPr id="257" name="Shape 257"/>
          <p:cNvSpPr txBox="1">
            <a:spLocks noGrp="1"/>
          </p:cNvSpPr>
          <p:nvPr>
            <p:ph type="body" idx="1"/>
          </p:nvPr>
        </p:nvSpPr>
        <p:spPr>
          <a:xfrm>
            <a:off x="677334" y="1619664"/>
            <a:ext cx="8596800" cy="388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251459">
              <a:spcBef>
                <a:spcPts val="1000"/>
              </a:spcBef>
              <a:spcAft>
                <a:spcPts val="0"/>
              </a:spcAft>
              <a:buNone/>
            </a:pPr>
            <a:r>
              <a:rPr lang="es-ES"/>
              <a:t>public class Baby { </a:t>
            </a:r>
            <a:endParaRPr/>
          </a:p>
          <a:p>
            <a:pPr marL="342900" lvl="0" indent="-251459">
              <a:spcBef>
                <a:spcPts val="1000"/>
              </a:spcBef>
              <a:spcAft>
                <a:spcPts val="0"/>
              </a:spcAft>
              <a:buNone/>
            </a:pPr>
            <a:r>
              <a:rPr lang="es-ES"/>
              <a:t>  String name; </a:t>
            </a:r>
            <a:endParaRPr/>
          </a:p>
          <a:p>
            <a:pPr marL="342900" lvl="0" indent="-251459">
              <a:spcBef>
                <a:spcPts val="1000"/>
              </a:spcBef>
              <a:spcAft>
                <a:spcPts val="0"/>
              </a:spcAft>
              <a:buNone/>
            </a:pPr>
            <a:r>
              <a:rPr lang="es-ES"/>
              <a:t>  boolean isMale; </a:t>
            </a:r>
            <a:endParaRPr/>
          </a:p>
          <a:p>
            <a:pPr marL="342900" lvl="0" indent="-251459">
              <a:spcBef>
                <a:spcPts val="1000"/>
              </a:spcBef>
              <a:spcAft>
                <a:spcPts val="0"/>
              </a:spcAft>
              <a:buNone/>
            </a:pPr>
            <a:r>
              <a:rPr lang="es-ES"/>
              <a:t>  double weight;                     </a:t>
            </a:r>
            <a:endParaRPr/>
          </a:p>
          <a:p>
            <a:pPr marL="342900" lvl="0" indent="-251459">
              <a:spcBef>
                <a:spcPts val="1000"/>
              </a:spcBef>
              <a:spcAft>
                <a:spcPts val="0"/>
              </a:spcAft>
              <a:buNone/>
            </a:pPr>
            <a:r>
              <a:rPr lang="es-ES"/>
              <a:t>  double decibels; </a:t>
            </a:r>
            <a:endParaRPr/>
          </a:p>
          <a:p>
            <a:pPr marL="342900" lvl="0" indent="-251459">
              <a:spcBef>
                <a:spcPts val="1000"/>
              </a:spcBef>
              <a:spcAft>
                <a:spcPts val="0"/>
              </a:spcAft>
              <a:buNone/>
            </a:pPr>
            <a:r>
              <a:rPr lang="es-ES"/>
              <a:t>  int numPoops = 0; </a:t>
            </a:r>
            <a:endParaRPr/>
          </a:p>
          <a:p>
            <a:pPr marL="342900" lvl="0" indent="-251459">
              <a:spcBef>
                <a:spcPts val="1000"/>
              </a:spcBef>
              <a:spcAft>
                <a:spcPts val="0"/>
              </a:spcAft>
              <a:buNone/>
            </a:pPr>
            <a:r>
              <a:rPr lang="es-ES"/>
              <a:t>  void poop() { </a:t>
            </a:r>
            <a:endParaRPr/>
          </a:p>
          <a:p>
            <a:pPr marL="342900" lvl="0" indent="-251459">
              <a:spcBef>
                <a:spcPts val="1000"/>
              </a:spcBef>
              <a:spcAft>
                <a:spcPts val="0"/>
              </a:spcAft>
              <a:buNone/>
            </a:pPr>
            <a:r>
              <a:rPr lang="es-ES"/>
              <a:t>    numPoops += 1; </a:t>
            </a:r>
            <a:endParaRPr/>
          </a:p>
          <a:p>
            <a:pPr marL="342900" lvl="0" indent="-251459">
              <a:spcBef>
                <a:spcPts val="1000"/>
              </a:spcBef>
              <a:spcAft>
                <a:spcPts val="0"/>
              </a:spcAft>
              <a:buNone/>
            </a:pPr>
            <a:r>
              <a:rPr lang="es-ES"/>
              <a:t>    System.out.println(“Dear mother, ”+ “I have pooped. Ready the diaper.”); </a:t>
            </a:r>
            <a:endParaRPr/>
          </a:p>
          <a:p>
            <a:pPr marL="342900" lvl="0" indent="-251459">
              <a:spcBef>
                <a:spcPts val="1000"/>
              </a:spcBef>
              <a:spcAft>
                <a:spcPts val="0"/>
              </a:spcAft>
              <a:buNone/>
            </a:pPr>
            <a:r>
              <a:rPr lang="es-ES"/>
              <a:t>  } </a:t>
            </a:r>
            <a:endParaRPr/>
          </a:p>
          <a:p>
            <a:pPr marL="342900" lvl="0" indent="-251459">
              <a:spcBef>
                <a:spcPts val="1000"/>
              </a:spcBef>
              <a:spcAft>
                <a:spcPts val="0"/>
              </a:spcAft>
              <a:buNone/>
            </a:pPr>
            <a:r>
              <a:rPr lang="es-ES"/>
              <a:t>} 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800" cy="132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Instanciación de clases (crear objetos)</a:t>
            </a:r>
            <a:endParaRPr dirty="0"/>
          </a:p>
        </p:txBody>
      </p:sp>
      <p:sp>
        <p:nvSpPr>
          <p:cNvPr id="263" name="Shape 263"/>
          <p:cNvSpPr txBox="1">
            <a:spLocks noGrp="1"/>
          </p:cNvSpPr>
          <p:nvPr>
            <p:ph type="body" idx="1"/>
          </p:nvPr>
        </p:nvSpPr>
        <p:spPr>
          <a:xfrm>
            <a:off x="677334" y="2160589"/>
            <a:ext cx="8596800" cy="388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251459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>
              <a:spcBef>
                <a:spcPts val="1000"/>
              </a:spcBef>
              <a:spcAft>
                <a:spcPts val="0"/>
              </a:spcAft>
              <a:buNone/>
            </a:pPr>
            <a:r>
              <a:rPr lang="es-ES" sz="4400" dirty="0" err="1"/>
              <a:t>Baby</a:t>
            </a:r>
            <a:r>
              <a:rPr lang="es-ES" sz="4400" dirty="0"/>
              <a:t> </a:t>
            </a:r>
            <a:r>
              <a:rPr lang="es-ES" sz="4400" dirty="0" err="1"/>
              <a:t>myBaby</a:t>
            </a:r>
            <a:r>
              <a:rPr lang="es-ES" sz="4400" dirty="0"/>
              <a:t> = new </a:t>
            </a:r>
            <a:r>
              <a:rPr lang="es-ES" sz="4400" dirty="0" err="1"/>
              <a:t>Baby</a:t>
            </a:r>
            <a:r>
              <a:rPr lang="es-ES" sz="4400" dirty="0"/>
              <a:t>();</a:t>
            </a:r>
          </a:p>
          <a:p>
            <a:pPr marL="0" lvl="0" indent="0">
              <a:spcBef>
                <a:spcPts val="1000"/>
              </a:spcBef>
              <a:spcAft>
                <a:spcPts val="0"/>
              </a:spcAft>
              <a:buNone/>
            </a:pPr>
            <a:r>
              <a:rPr lang="es-ES" sz="4400" dirty="0" err="1"/>
              <a:t>Baby</a:t>
            </a:r>
            <a:r>
              <a:rPr lang="es-ES" sz="4400" dirty="0"/>
              <a:t> baby2 = 	</a:t>
            </a:r>
            <a:r>
              <a:rPr lang="es-ES" sz="4400" dirty="0" err="1"/>
              <a:t>mama.hacerBebe</a:t>
            </a:r>
            <a:r>
              <a:rPr lang="es-ES" sz="4400" dirty="0"/>
              <a:t>(papa);</a:t>
            </a:r>
            <a:endParaRPr sz="44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1D9E66A6-9974-4BFF-942E-838C9B7040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/>
          <a:lstStyle/>
          <a:p>
            <a:r>
              <a:rPr lang="en-US" dirty="0"/>
              <a:t>Variables </a:t>
            </a:r>
            <a:r>
              <a:rPr lang="en-US" dirty="0" err="1"/>
              <a:t>Primitivas</a:t>
            </a:r>
            <a:r>
              <a:rPr lang="en-US" dirty="0"/>
              <a:t> y </a:t>
            </a:r>
            <a:r>
              <a:rPr lang="en-US" dirty="0" err="1"/>
              <a:t>Referencias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7B87435C-5220-4D49-91BD-514E0B9E03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03683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0EEE1-C3DA-8743-BE51-51365F8FBF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Repaso de Variables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472865-F806-3643-B756-474C835DD7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7334" y="1708644"/>
            <a:ext cx="8596668" cy="3880773"/>
          </a:xfrm>
        </p:spPr>
        <p:txBody>
          <a:bodyPr/>
          <a:lstStyle/>
          <a:p>
            <a:r>
              <a:rPr lang="en-MX" dirty="0"/>
              <a:t>Una variable es un contenedor de información.</a:t>
            </a:r>
          </a:p>
          <a:p>
            <a:r>
              <a:rPr lang="en-MX" dirty="0"/>
              <a:t>Pueden ser de varios tipos:</a:t>
            </a:r>
          </a:p>
          <a:p>
            <a:pPr lvl="1"/>
            <a:r>
              <a:rPr lang="en-MX" dirty="0"/>
              <a:t>Primitivas (int, double, char, etc)</a:t>
            </a:r>
          </a:p>
          <a:p>
            <a:pPr lvl="1"/>
            <a:r>
              <a:rPr lang="en-MX" dirty="0"/>
              <a:t>Referencia (Objetos, Strings, arrays, etc)</a:t>
            </a:r>
          </a:p>
          <a:p>
            <a:r>
              <a:rPr lang="en-MX" dirty="0"/>
              <a:t>La declaracion tiene dos partes importantes:</a:t>
            </a:r>
          </a:p>
          <a:p>
            <a:pPr lvl="1"/>
            <a:r>
              <a:rPr lang="en-MX" dirty="0"/>
              <a:t>Tipo (int, String, etc)</a:t>
            </a:r>
          </a:p>
          <a:p>
            <a:pPr lvl="1"/>
            <a:r>
              <a:rPr lang="en-MX" dirty="0"/>
              <a:t>Nombre (edad, nombreCompleto, etc)</a:t>
            </a:r>
          </a:p>
          <a:p>
            <a:r>
              <a:rPr lang="en-MX" dirty="0"/>
              <a:t>Ejemplos:</a:t>
            </a:r>
          </a:p>
          <a:p>
            <a:pPr lvl="1"/>
            <a:r>
              <a:rPr lang="en-MX" dirty="0"/>
              <a:t>Dog fido;</a:t>
            </a:r>
          </a:p>
          <a:p>
            <a:pPr lvl="1"/>
            <a:r>
              <a:rPr lang="en-US" dirty="0"/>
              <a:t>d</a:t>
            </a:r>
            <a:r>
              <a:rPr lang="en-MX" dirty="0"/>
              <a:t>ouble salarioBruto;	</a:t>
            </a:r>
          </a:p>
          <a:p>
            <a:pPr lvl="1"/>
            <a:endParaRPr lang="en-MX" dirty="0"/>
          </a:p>
        </p:txBody>
      </p:sp>
      <p:pic>
        <p:nvPicPr>
          <p:cNvPr id="5" name="Picture 4" descr="A picture containing container, glass, cup, food&#10;&#10;Description automatically generated">
            <a:extLst>
              <a:ext uri="{FF2B5EF4-FFF2-40B4-BE49-F238E27FC236}">
                <a16:creationId xmlns:a16="http://schemas.microsoft.com/office/drawing/2014/main" id="{139E7400-E6D9-1247-934B-743F0A2ABA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609600"/>
            <a:ext cx="4797707" cy="1834656"/>
          </a:xfrm>
          <a:prstGeom prst="rect">
            <a:avLst/>
          </a:prstGeom>
        </p:spPr>
      </p:pic>
      <p:pic>
        <p:nvPicPr>
          <p:cNvPr id="9" name="Picture 8" descr="A picture containing cup, table, food, glass&#10;&#10;Description automatically generated">
            <a:extLst>
              <a:ext uri="{FF2B5EF4-FFF2-40B4-BE49-F238E27FC236}">
                <a16:creationId xmlns:a16="http://schemas.microsoft.com/office/drawing/2014/main" id="{E6B6EEC5-8003-824F-9E73-24A80A2059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132082"/>
            <a:ext cx="4100409" cy="2247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9272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C1C58-90CF-D748-A0A0-66F683FA9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Variable Primitiva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B3ACB3-6339-4449-A5C9-02A4166AA2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X" dirty="0"/>
              <a:t>La variable contiene valores binarios</a:t>
            </a:r>
          </a:p>
          <a:p>
            <a:r>
              <a:rPr lang="en-MX" dirty="0"/>
              <a:t>Tiene una capacidad maxima de bits.</a:t>
            </a:r>
          </a:p>
          <a:p>
            <a:r>
              <a:rPr lang="en-MX" dirty="0"/>
              <a:t>Que pasa si intentamos meter 16 bits </a:t>
            </a:r>
          </a:p>
          <a:p>
            <a:pPr marL="137160" indent="0">
              <a:buNone/>
            </a:pPr>
            <a:r>
              <a:rPr lang="en-MX" dirty="0"/>
              <a:t>en una variable de 8 bits?</a:t>
            </a:r>
          </a:p>
          <a:p>
            <a:pPr marL="137160" indent="0">
              <a:buNone/>
            </a:pPr>
            <a:endParaRPr lang="en-MX" dirty="0"/>
          </a:p>
          <a:p>
            <a:pPr marL="137160" indent="0">
              <a:buNone/>
            </a:pPr>
            <a:endParaRPr lang="en-MX" dirty="0"/>
          </a:p>
        </p:txBody>
      </p:sp>
      <p:pic>
        <p:nvPicPr>
          <p:cNvPr id="5" name="Picture 4" descr="Un byte representado en codigo binario&#10;">
            <a:extLst>
              <a:ext uri="{FF2B5EF4-FFF2-40B4-BE49-F238E27FC236}">
                <a16:creationId xmlns:a16="http://schemas.microsoft.com/office/drawing/2014/main" id="{0B253881-9B06-3F44-87C4-D3AC542178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1133" y="816638"/>
            <a:ext cx="2514600" cy="2070100"/>
          </a:xfrm>
          <a:prstGeom prst="rect">
            <a:avLst/>
          </a:prstGeom>
        </p:spPr>
      </p:pic>
      <p:pic>
        <p:nvPicPr>
          <p:cNvPr id="7" name="Picture 6" descr="A picture containing table, white, flower, black&#10;&#10;Description automatically generated">
            <a:extLst>
              <a:ext uri="{FF2B5EF4-FFF2-40B4-BE49-F238E27FC236}">
                <a16:creationId xmlns:a16="http://schemas.microsoft.com/office/drawing/2014/main" id="{4F9D9A55-02AC-8642-A163-86C205F60A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8433" y="1519881"/>
            <a:ext cx="3892934" cy="4521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408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27FC2E-8169-164C-9768-F7F5B21CC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Variables por Referencia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163F9B-E90B-6F43-9277-49E50EDC3E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X" dirty="0"/>
              <a:t>Cuantos bits contiene…</a:t>
            </a:r>
          </a:p>
          <a:p>
            <a:pPr lvl="1"/>
            <a:r>
              <a:rPr lang="en-US" dirty="0"/>
              <a:t>El character ‘N’?</a:t>
            </a:r>
          </a:p>
          <a:p>
            <a:pPr lvl="1"/>
            <a:r>
              <a:rPr lang="en-US" dirty="0"/>
              <a:t>La </a:t>
            </a:r>
            <a:r>
              <a:rPr lang="en-US" dirty="0" err="1"/>
              <a:t>cadena</a:t>
            </a:r>
            <a:r>
              <a:rPr lang="en-US" dirty="0"/>
              <a:t> “Hola”?</a:t>
            </a:r>
          </a:p>
          <a:p>
            <a:pPr lvl="1"/>
            <a:r>
              <a:rPr lang="en-US" dirty="0"/>
              <a:t>La variable Dog?</a:t>
            </a:r>
          </a:p>
          <a:p>
            <a:pPr lvl="1"/>
            <a:r>
              <a:rPr lang="en-US" dirty="0"/>
              <a:t>La </a:t>
            </a:r>
            <a:r>
              <a:rPr lang="en-US" dirty="0" err="1"/>
              <a:t>frase</a:t>
            </a:r>
            <a:r>
              <a:rPr lang="en-US" dirty="0"/>
              <a:t> “El </a:t>
            </a:r>
            <a:r>
              <a:rPr lang="en-US" dirty="0" err="1"/>
              <a:t>respeto</a:t>
            </a:r>
            <a:r>
              <a:rPr lang="en-US" dirty="0"/>
              <a:t> al </a:t>
            </a:r>
          </a:p>
          <a:p>
            <a:pPr marL="604520" lvl="1" indent="0">
              <a:buNone/>
            </a:pPr>
            <a:r>
              <a:rPr lang="en-US" dirty="0"/>
              <a:t>derecho </a:t>
            </a:r>
            <a:r>
              <a:rPr lang="en-US" dirty="0" err="1"/>
              <a:t>ajeno</a:t>
            </a:r>
            <a:r>
              <a:rPr lang="en-US" dirty="0"/>
              <a:t>, es la </a:t>
            </a:r>
            <a:r>
              <a:rPr lang="en-US" dirty="0" err="1"/>
              <a:t>paz</a:t>
            </a:r>
            <a:r>
              <a:rPr lang="en-US" dirty="0"/>
              <a:t>”?</a:t>
            </a:r>
          </a:p>
          <a:p>
            <a:pPr lvl="1"/>
            <a:r>
              <a:rPr lang="en-US" dirty="0"/>
              <a:t>La variable de </a:t>
            </a:r>
            <a:r>
              <a:rPr lang="en-US" dirty="0" err="1"/>
              <a:t>tipo</a:t>
            </a:r>
            <a:r>
              <a:rPr lang="en-US" dirty="0"/>
              <a:t> Dog?</a:t>
            </a:r>
          </a:p>
          <a:p>
            <a:r>
              <a:rPr lang="en-US" dirty="0" err="1"/>
              <a:t>Estas</a:t>
            </a:r>
            <a:r>
              <a:rPr lang="en-US" dirty="0"/>
              <a:t> variables se </a:t>
            </a:r>
            <a:r>
              <a:rPr lang="en-US" dirty="0" err="1"/>
              <a:t>acceden</a:t>
            </a:r>
            <a:r>
              <a:rPr lang="en-US" dirty="0"/>
              <a:t> por</a:t>
            </a:r>
          </a:p>
          <a:p>
            <a:pPr marL="137160" indent="0">
              <a:buNone/>
            </a:pPr>
            <a:r>
              <a:rPr lang="en-US" dirty="0" err="1"/>
              <a:t>referencia</a:t>
            </a:r>
            <a:endParaRPr lang="en-US" dirty="0"/>
          </a:p>
          <a:p>
            <a:pPr lvl="1"/>
            <a:endParaRPr lang="en-US" dirty="0"/>
          </a:p>
          <a:p>
            <a:pPr marL="604520" lvl="1" indent="0">
              <a:buNone/>
            </a:pPr>
            <a:endParaRPr lang="en-US" dirty="0"/>
          </a:p>
          <a:p>
            <a:pPr marL="604520" lvl="1" indent="0">
              <a:buNone/>
            </a:pPr>
            <a:endParaRPr lang="en-MX" dirty="0"/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2C946CBA-87C8-B242-B5DA-06F39D4074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2499" y="1287753"/>
            <a:ext cx="2501900" cy="2819400"/>
          </a:xfrm>
          <a:prstGeom prst="rect">
            <a:avLst/>
          </a:prstGeom>
        </p:spPr>
      </p:pic>
      <p:pic>
        <p:nvPicPr>
          <p:cNvPr id="9" name="Picture 8" descr="A hand holding a remote control&#10;&#10;Description automatically generated">
            <a:extLst>
              <a:ext uri="{FF2B5EF4-FFF2-40B4-BE49-F238E27FC236}">
                <a16:creationId xmlns:a16="http://schemas.microsoft.com/office/drawing/2014/main" id="{DCE727B3-A504-D242-88A0-845A2FD1F0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2724" y="2709540"/>
            <a:ext cx="3120573" cy="3956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1949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06EAC-689B-924C-8D2D-2BB54BFEA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Variables por referencia: Paso a paso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ED3493-B86C-4B47-98E6-55B39E6E5C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X" dirty="0"/>
              <a:t>1. Declarar la variable</a:t>
            </a:r>
          </a:p>
          <a:p>
            <a:pPr marL="137160" indent="0">
              <a:buNone/>
            </a:pPr>
            <a:r>
              <a:rPr lang="en-MX" dirty="0"/>
              <a:t>por referencia</a:t>
            </a:r>
          </a:p>
          <a:p>
            <a:pPr lvl="1"/>
            <a:r>
              <a:rPr lang="en-MX" dirty="0"/>
              <a:t>Dog fido;</a:t>
            </a:r>
          </a:p>
          <a:p>
            <a:r>
              <a:rPr lang="en-MX" dirty="0"/>
              <a:t>2. Crear el objeto</a:t>
            </a:r>
          </a:p>
          <a:p>
            <a:pPr lvl="1"/>
            <a:r>
              <a:rPr lang="en-US" dirty="0"/>
              <a:t>new Dog()</a:t>
            </a:r>
          </a:p>
          <a:p>
            <a:r>
              <a:rPr lang="en-US" dirty="0"/>
              <a:t>3. </a:t>
            </a:r>
            <a:r>
              <a:rPr lang="en-US" dirty="0" err="1"/>
              <a:t>Ligar</a:t>
            </a:r>
            <a:r>
              <a:rPr lang="en-US" dirty="0"/>
              <a:t> el </a:t>
            </a:r>
            <a:r>
              <a:rPr lang="en-US" dirty="0" err="1"/>
              <a:t>objeto</a:t>
            </a:r>
            <a:r>
              <a:rPr lang="en-US" dirty="0"/>
              <a:t> </a:t>
            </a:r>
          </a:p>
          <a:p>
            <a:pPr marL="137160" indent="0">
              <a:buNone/>
            </a:pPr>
            <a:r>
              <a:rPr lang="en-US" dirty="0"/>
              <a:t>a la </a:t>
            </a:r>
            <a:r>
              <a:rPr lang="en-US" dirty="0" err="1"/>
              <a:t>referencia</a:t>
            </a:r>
            <a:endParaRPr lang="en-US" dirty="0"/>
          </a:p>
          <a:p>
            <a:pPr lvl="1"/>
            <a:r>
              <a:rPr lang="en-US" dirty="0" err="1"/>
              <a:t>fido</a:t>
            </a:r>
            <a:r>
              <a:rPr lang="en-US" dirty="0"/>
              <a:t> = new Dog();</a:t>
            </a:r>
            <a:endParaRPr lang="en-MX" dirty="0"/>
          </a:p>
        </p:txBody>
      </p:sp>
      <p:pic>
        <p:nvPicPr>
          <p:cNvPr id="5" name="Picture 4" descr="A picture containing cup, glass&#10;&#10;Description automatically generated">
            <a:extLst>
              <a:ext uri="{FF2B5EF4-FFF2-40B4-BE49-F238E27FC236}">
                <a16:creationId xmlns:a16="http://schemas.microsoft.com/office/drawing/2014/main" id="{3A2A6D28-27A2-8041-953D-53D0076E27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3921" y="1205319"/>
            <a:ext cx="1390901" cy="2178000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42000"/>
              </a:srgbClr>
            </a:outerShdw>
          </a:effectLst>
        </p:spPr>
      </p:pic>
      <p:pic>
        <p:nvPicPr>
          <p:cNvPr id="7" name="Picture 6" descr="A picture containing pan, mirror&#10;&#10;Description automatically generated">
            <a:extLst>
              <a:ext uri="{FF2B5EF4-FFF2-40B4-BE49-F238E27FC236}">
                <a16:creationId xmlns:a16="http://schemas.microsoft.com/office/drawing/2014/main" id="{9F8AA745-95B9-DC4F-8069-C97DEB6198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1520" y="3791126"/>
            <a:ext cx="1498874" cy="1625539"/>
          </a:xfrm>
          <a:prstGeom prst="rect">
            <a:avLst/>
          </a:prstGeom>
        </p:spPr>
      </p:pic>
      <p:pic>
        <p:nvPicPr>
          <p:cNvPr id="11" name="Picture 10" descr="A picture containing black, table, white, pan&#10;&#10;Description automatically generated">
            <a:extLst>
              <a:ext uri="{FF2B5EF4-FFF2-40B4-BE49-F238E27FC236}">
                <a16:creationId xmlns:a16="http://schemas.microsoft.com/office/drawing/2014/main" id="{AE6ECFB6-048B-5143-A539-2BDDBFA47F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2772" y="1713526"/>
            <a:ext cx="3104126" cy="2890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6908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245DD4-7E46-6246-8C39-D47D5C31E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Agenda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C0A78FB1-70B3-1B40-8350-D37AEF7EAD1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87295120"/>
              </p:ext>
            </p:extLst>
          </p:nvPr>
        </p:nvGraphicFramePr>
        <p:xfrm>
          <a:off x="838120" y="1566041"/>
          <a:ext cx="8596667" cy="46823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746942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9761C5-18B4-8B45-ABCB-BDAAAE090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Arreglos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7A531F-E4C9-7642-BDF5-C024AB6751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X" sz="1400" dirty="0"/>
              <a:t>Los arreglos tambien son objetos</a:t>
            </a:r>
          </a:p>
          <a:p>
            <a:r>
              <a:rPr lang="en-MX" sz="1400" dirty="0"/>
              <a:t>Pueden contener </a:t>
            </a:r>
          </a:p>
          <a:p>
            <a:pPr lvl="1"/>
            <a:r>
              <a:rPr lang="en-US" sz="1400" dirty="0"/>
              <a:t>P</a:t>
            </a:r>
            <a:r>
              <a:rPr lang="en-MX" sz="1400" dirty="0"/>
              <a:t>rimitivos</a:t>
            </a:r>
          </a:p>
          <a:p>
            <a:pPr lvl="1"/>
            <a:r>
              <a:rPr lang="en-MX" sz="1400" dirty="0"/>
              <a:t> Variables de referencia</a:t>
            </a:r>
          </a:p>
          <a:p>
            <a:r>
              <a:rPr lang="en-MX" sz="1400" dirty="0"/>
              <a:t>Incluso otros arreglos</a:t>
            </a:r>
          </a:p>
          <a:p>
            <a:endParaRPr lang="en-MX" dirty="0"/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9FF56AFA-C931-AA49-BC38-B86946AB96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6378" y="713399"/>
            <a:ext cx="5939960" cy="3880774"/>
          </a:xfrm>
          <a:prstGeom prst="rect">
            <a:avLst/>
          </a:prstGeom>
        </p:spPr>
      </p:pic>
      <p:pic>
        <p:nvPicPr>
          <p:cNvPr id="11" name="Picture 10" descr="A cup of coffee and a glass of beer on a table&#10;&#10;Description automatically generated">
            <a:extLst>
              <a:ext uri="{FF2B5EF4-FFF2-40B4-BE49-F238E27FC236}">
                <a16:creationId xmlns:a16="http://schemas.microsoft.com/office/drawing/2014/main" id="{46A1606F-8AA8-804F-AEF5-C9DE02AC63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9776" y="3478822"/>
            <a:ext cx="4428104" cy="2769578"/>
          </a:xfrm>
          <a:prstGeom prst="rect">
            <a:avLst/>
          </a:prstGeom>
        </p:spPr>
      </p:pic>
      <p:pic>
        <p:nvPicPr>
          <p:cNvPr id="13" name="Picture 12" descr="A picture containing food, cup, table, coffee&#10;&#10;Description automatically generated">
            <a:extLst>
              <a:ext uri="{FF2B5EF4-FFF2-40B4-BE49-F238E27FC236}">
                <a16:creationId xmlns:a16="http://schemas.microsoft.com/office/drawing/2014/main" id="{136A7A5B-9CC0-5945-8065-ACE3A19139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3880" y="4065293"/>
            <a:ext cx="3768236" cy="2711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0266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929C88-76D5-8A4A-A3C5-2FEB4065B3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Arreglo de Objetos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484E88-DF6B-FB42-B8C3-694F91E15E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X" dirty="0"/>
              <a:t>Cada celda contiene </a:t>
            </a:r>
          </a:p>
          <a:p>
            <a:pPr marL="137160" indent="0">
              <a:buNone/>
            </a:pPr>
            <a:r>
              <a:rPr lang="en-MX" dirty="0"/>
              <a:t>variables de referencia</a:t>
            </a:r>
          </a:p>
          <a:p>
            <a:r>
              <a:rPr lang="en-MX" dirty="0"/>
              <a:t>Algunas tienen referencia </a:t>
            </a:r>
          </a:p>
          <a:p>
            <a:pPr marL="137160" indent="0">
              <a:buNone/>
            </a:pPr>
            <a:r>
              <a:rPr lang="en-MX" dirty="0"/>
              <a:t>a objetos</a:t>
            </a:r>
          </a:p>
          <a:p>
            <a:r>
              <a:rPr lang="en-MX" dirty="0"/>
              <a:t>Otras no apuntan a ningun</a:t>
            </a:r>
          </a:p>
          <a:p>
            <a:pPr marL="137160" indent="0">
              <a:buNone/>
            </a:pPr>
            <a:r>
              <a:rPr lang="en-US" dirty="0"/>
              <a:t>O</a:t>
            </a:r>
            <a:r>
              <a:rPr lang="en-MX" dirty="0"/>
              <a:t>bjeto (Referencias nulas)</a:t>
            </a:r>
          </a:p>
          <a:p>
            <a:r>
              <a:rPr lang="en-MX" dirty="0"/>
              <a:t>Como se veria un arreglo</a:t>
            </a:r>
          </a:p>
          <a:p>
            <a:pPr marL="137160" indent="0">
              <a:buNone/>
            </a:pPr>
            <a:r>
              <a:rPr lang="en-MX" dirty="0"/>
              <a:t>de arreglos?</a:t>
            </a:r>
          </a:p>
          <a:p>
            <a:pPr marL="137160" indent="0">
              <a:buNone/>
            </a:pPr>
            <a:endParaRPr lang="en-MX" dirty="0"/>
          </a:p>
        </p:txBody>
      </p:sp>
      <p:pic>
        <p:nvPicPr>
          <p:cNvPr id="5" name="Picture 4" descr="A picture containing clock&#10;&#10;Description automatically generated">
            <a:extLst>
              <a:ext uri="{FF2B5EF4-FFF2-40B4-BE49-F238E27FC236}">
                <a16:creationId xmlns:a16="http://schemas.microsoft.com/office/drawing/2014/main" id="{16D3CF02-36B8-DC48-AFE8-77680213CA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1058" y="1423651"/>
            <a:ext cx="6433505" cy="4692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5508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C90361-CF6F-8243-B62D-9B8337411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Estado y Comportamiento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C8FE9D-676F-5046-AF9E-B287FDA1EF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X" dirty="0"/>
              <a:t>El estado de un objeto </a:t>
            </a:r>
            <a:endParaRPr lang="en-US" dirty="0"/>
          </a:p>
          <a:p>
            <a:pPr marL="137160" indent="0">
              <a:buNone/>
            </a:pPr>
            <a:r>
              <a:rPr lang="en-US" dirty="0"/>
              <a:t>l</a:t>
            </a:r>
            <a:r>
              <a:rPr lang="en-MX" dirty="0"/>
              <a:t>o </a:t>
            </a:r>
            <a:r>
              <a:rPr lang="en-US" dirty="0" err="1"/>
              <a:t>representa</a:t>
            </a:r>
            <a:r>
              <a:rPr lang="en-US" dirty="0"/>
              <a:t> el valor de</a:t>
            </a:r>
          </a:p>
          <a:p>
            <a:pPr marL="137160" indent="0">
              <a:buNone/>
            </a:pPr>
            <a:r>
              <a:rPr lang="en-MX" dirty="0"/>
              <a:t>sus atributos</a:t>
            </a:r>
          </a:p>
          <a:p>
            <a:r>
              <a:rPr lang="en-MX" dirty="0"/>
              <a:t>El comportamiento lo </a:t>
            </a:r>
            <a:endParaRPr lang="en-US" dirty="0"/>
          </a:p>
          <a:p>
            <a:pPr marL="137160" indent="0">
              <a:buNone/>
            </a:pPr>
            <a:r>
              <a:rPr lang="en-US" dirty="0"/>
              <a:t>r</a:t>
            </a:r>
            <a:r>
              <a:rPr lang="en-MX" dirty="0"/>
              <a:t>epresentan sus metodos</a:t>
            </a:r>
            <a:endParaRPr lang="en-US" dirty="0"/>
          </a:p>
          <a:p>
            <a:r>
              <a:rPr lang="en-US" dirty="0" err="1"/>
              <a:t>Cada</a:t>
            </a:r>
            <a:r>
              <a:rPr lang="en-US" dirty="0"/>
              <a:t> </a:t>
            </a:r>
            <a:r>
              <a:rPr lang="en-US" dirty="0" err="1"/>
              <a:t>vez</a:t>
            </a:r>
            <a:r>
              <a:rPr lang="en-US" dirty="0"/>
              <a:t> que se </a:t>
            </a:r>
            <a:r>
              <a:rPr lang="en-US" dirty="0" err="1"/>
              <a:t>llaman</a:t>
            </a:r>
            <a:r>
              <a:rPr lang="en-US" dirty="0"/>
              <a:t> </a:t>
            </a:r>
          </a:p>
          <a:p>
            <a:pPr marL="137160" indent="0">
              <a:buNone/>
            </a:pPr>
            <a:r>
              <a:rPr lang="en-US" dirty="0"/>
              <a:t>los </a:t>
            </a:r>
            <a:r>
              <a:rPr lang="en-US" dirty="0" err="1"/>
              <a:t>metodos</a:t>
            </a:r>
            <a:r>
              <a:rPr lang="en-US" dirty="0"/>
              <a:t>, se </a:t>
            </a:r>
            <a:r>
              <a:rPr lang="en-US" dirty="0" err="1"/>
              <a:t>modifican</a:t>
            </a:r>
            <a:r>
              <a:rPr lang="en-US" dirty="0"/>
              <a:t> </a:t>
            </a:r>
          </a:p>
          <a:p>
            <a:pPr marL="137160" indent="0">
              <a:buNone/>
            </a:pPr>
            <a:r>
              <a:rPr lang="en-US" dirty="0"/>
              <a:t>las variables</a:t>
            </a:r>
          </a:p>
          <a:p>
            <a:r>
              <a:rPr lang="en-US" dirty="0"/>
              <a:t>El </a:t>
            </a:r>
            <a:r>
              <a:rPr lang="en-US" dirty="0" err="1"/>
              <a:t>estado</a:t>
            </a:r>
            <a:r>
              <a:rPr lang="en-US" dirty="0"/>
              <a:t> de un </a:t>
            </a:r>
            <a:r>
              <a:rPr lang="en-US" dirty="0" err="1"/>
              <a:t>objeto</a:t>
            </a:r>
            <a:r>
              <a:rPr lang="en-US" dirty="0"/>
              <a:t> </a:t>
            </a:r>
          </a:p>
          <a:p>
            <a:pPr marL="137160" indent="0">
              <a:buNone/>
            </a:pPr>
            <a:r>
              <a:rPr lang="en-US" dirty="0" err="1"/>
              <a:t>modifica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comportamiento</a:t>
            </a:r>
            <a:endParaRPr lang="en-US" dirty="0"/>
          </a:p>
          <a:p>
            <a:pPr marL="137160" indent="0">
              <a:buNone/>
            </a:pPr>
            <a:endParaRPr lang="en-MX" dirty="0"/>
          </a:p>
          <a:p>
            <a:endParaRPr lang="en-MX" dirty="0"/>
          </a:p>
        </p:txBody>
      </p:sp>
      <p:pic>
        <p:nvPicPr>
          <p:cNvPr id="5" name="Picture 4" descr="Cuando el nivel de hambre es alto, el comportamiento se altera">
            <a:extLst>
              <a:ext uri="{FF2B5EF4-FFF2-40B4-BE49-F238E27FC236}">
                <a16:creationId xmlns:a16="http://schemas.microsoft.com/office/drawing/2014/main" id="{E93497A6-D14E-4DC1-A7D8-F1569C569D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3853" y="1101756"/>
            <a:ext cx="3499119" cy="2432473"/>
          </a:xfrm>
          <a:prstGeom prst="rect">
            <a:avLst/>
          </a:prstGeom>
        </p:spPr>
      </p:pic>
      <p:pic>
        <p:nvPicPr>
          <p:cNvPr id="7" name="Picture 6" descr="A person holding a plate of food&#10;&#10;Description automatically generated">
            <a:extLst>
              <a:ext uri="{FF2B5EF4-FFF2-40B4-BE49-F238E27FC236}">
                <a16:creationId xmlns:a16="http://schemas.microsoft.com/office/drawing/2014/main" id="{893FCF9C-6AE5-437C-BFED-F130276F7A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4886" y="3764418"/>
            <a:ext cx="3728709" cy="3052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1832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8A8781-3505-41AF-A53F-B652E4322E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Comportamiento</a:t>
            </a:r>
            <a:r>
              <a:rPr lang="en-US" dirty="0"/>
              <a:t> de </a:t>
            </a:r>
            <a:r>
              <a:rPr lang="en-US" dirty="0" err="1"/>
              <a:t>Objetos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5C57CA-61F1-4F95-8890-ABA7FCA97F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Objetos</a:t>
            </a:r>
            <a:r>
              <a:rPr lang="en-US" dirty="0"/>
              <a:t> de la </a:t>
            </a:r>
            <a:r>
              <a:rPr lang="en-US" dirty="0" err="1"/>
              <a:t>misma</a:t>
            </a:r>
            <a:r>
              <a:rPr lang="en-US" dirty="0"/>
              <a:t> </a:t>
            </a:r>
            <a:r>
              <a:rPr lang="en-US" dirty="0" err="1"/>
              <a:t>clase</a:t>
            </a:r>
            <a:r>
              <a:rPr lang="en-US" dirty="0"/>
              <a:t> se </a:t>
            </a:r>
            <a:r>
              <a:rPr lang="en-US" dirty="0" err="1"/>
              <a:t>comportan</a:t>
            </a:r>
            <a:r>
              <a:rPr lang="en-US" dirty="0"/>
              <a:t> de </a:t>
            </a:r>
            <a:r>
              <a:rPr lang="en-US" dirty="0" err="1"/>
              <a:t>manera</a:t>
            </a:r>
            <a:r>
              <a:rPr lang="en-US" dirty="0"/>
              <a:t> </a:t>
            </a:r>
            <a:r>
              <a:rPr lang="en-US" dirty="0" err="1"/>
              <a:t>diferente</a:t>
            </a:r>
            <a:endParaRPr lang="en-US" dirty="0"/>
          </a:p>
          <a:p>
            <a:r>
              <a:rPr lang="en-US" dirty="0" err="1"/>
              <a:t>Diferencias</a:t>
            </a:r>
            <a:r>
              <a:rPr lang="en-US" dirty="0"/>
              <a:t> de </a:t>
            </a:r>
            <a:r>
              <a:rPr lang="en-US" dirty="0" err="1"/>
              <a:t>comportamiento</a:t>
            </a:r>
            <a:r>
              <a:rPr lang="en-US" dirty="0"/>
              <a:t>?</a:t>
            </a:r>
          </a:p>
          <a:p>
            <a:r>
              <a:rPr lang="en-US" dirty="0" err="1"/>
              <a:t>pug.ladrar</a:t>
            </a:r>
            <a:r>
              <a:rPr lang="en-US" dirty="0"/>
              <a:t>()</a:t>
            </a:r>
          </a:p>
          <a:p>
            <a:r>
              <a:rPr lang="en-US" dirty="0" err="1"/>
              <a:t>labrador.ladrar</a:t>
            </a:r>
            <a:r>
              <a:rPr lang="en-US" dirty="0"/>
              <a:t>() </a:t>
            </a:r>
          </a:p>
          <a:p>
            <a:r>
              <a:rPr lang="en-US" dirty="0" err="1"/>
              <a:t>granDanes.ladrar</a:t>
            </a:r>
            <a:r>
              <a:rPr lang="en-US" dirty="0"/>
              <a:t>()</a:t>
            </a:r>
          </a:p>
        </p:txBody>
      </p:sp>
      <p:pic>
        <p:nvPicPr>
          <p:cNvPr id="11" name="Picture 10" descr="A brown and white dog looking at the camera&#10;&#10;Description automatically generated">
            <a:extLst>
              <a:ext uri="{FF2B5EF4-FFF2-40B4-BE49-F238E27FC236}">
                <a16:creationId xmlns:a16="http://schemas.microsoft.com/office/drawing/2014/main" id="{40B8BE7B-6569-4740-8138-06C764164C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408" y="4862687"/>
            <a:ext cx="2857500" cy="1600200"/>
          </a:xfrm>
          <a:prstGeom prst="rect">
            <a:avLst/>
          </a:prstGeom>
        </p:spPr>
      </p:pic>
      <p:pic>
        <p:nvPicPr>
          <p:cNvPr id="13" name="Picture 12" descr="A large brown dog lying on the ground&#10;&#10;Description automatically generated">
            <a:extLst>
              <a:ext uri="{FF2B5EF4-FFF2-40B4-BE49-F238E27FC236}">
                <a16:creationId xmlns:a16="http://schemas.microsoft.com/office/drawing/2014/main" id="{046CA1E1-94D2-4119-ACCA-5E0C6E664F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0762" y="3390355"/>
            <a:ext cx="2667000" cy="1714500"/>
          </a:xfrm>
          <a:prstGeom prst="rect">
            <a:avLst/>
          </a:prstGeom>
        </p:spPr>
      </p:pic>
      <p:pic>
        <p:nvPicPr>
          <p:cNvPr id="15" name="Picture 14" descr="A brown and white dog standing in the dirt&#10;&#10;Description automatically generated">
            <a:extLst>
              <a:ext uri="{FF2B5EF4-FFF2-40B4-BE49-F238E27FC236}">
                <a16:creationId xmlns:a16="http://schemas.microsoft.com/office/drawing/2014/main" id="{1C87A046-FA13-40E8-AED2-17F8B4D36B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5112" y="1930400"/>
            <a:ext cx="1838325" cy="2486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878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ED60922D-70B4-43D0-B7CD-94EA615A8E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/>
          <a:lstStyle/>
          <a:p>
            <a:r>
              <a:rPr lang="en-US" dirty="0" err="1"/>
              <a:t>Encapsulamiento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3958D1D-BE55-489C-A956-4F46038736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5975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9C9BD7-726B-4CCE-8B53-17FD8603A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Encapsulacion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F96A99-66A8-4C7D-BA98-7DA1F128CF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Evita </a:t>
            </a:r>
            <a:r>
              <a:rPr lang="en-US" dirty="0" err="1"/>
              <a:t>exponer</a:t>
            </a:r>
            <a:r>
              <a:rPr lang="en-US" dirty="0"/>
              <a:t> </a:t>
            </a:r>
            <a:r>
              <a:rPr lang="en-US" dirty="0" err="1"/>
              <a:t>atributos</a:t>
            </a:r>
            <a:r>
              <a:rPr lang="en-US" dirty="0"/>
              <a:t> de </a:t>
            </a:r>
            <a:r>
              <a:rPr lang="en-US" dirty="0" err="1"/>
              <a:t>clase</a:t>
            </a:r>
            <a:endParaRPr lang="en-US" dirty="0"/>
          </a:p>
          <a:p>
            <a:r>
              <a:rPr lang="en-US" dirty="0" err="1"/>
              <a:t>Previene</a:t>
            </a:r>
            <a:r>
              <a:rPr lang="en-US" dirty="0"/>
              <a:t> </a:t>
            </a:r>
            <a:r>
              <a:rPr lang="en-US" dirty="0" err="1"/>
              <a:t>estado</a:t>
            </a:r>
            <a:r>
              <a:rPr lang="en-US" dirty="0"/>
              <a:t> </a:t>
            </a:r>
            <a:r>
              <a:rPr lang="en-US" dirty="0" err="1"/>
              <a:t>incongruente</a:t>
            </a:r>
            <a:r>
              <a:rPr lang="en-US" dirty="0"/>
              <a:t> de </a:t>
            </a:r>
            <a:r>
              <a:rPr lang="en-US" dirty="0" err="1"/>
              <a:t>objetos</a:t>
            </a:r>
            <a:endParaRPr lang="en-US" dirty="0"/>
          </a:p>
          <a:p>
            <a:r>
              <a:rPr lang="en-US" dirty="0"/>
              <a:t>Ex.  </a:t>
            </a:r>
            <a:r>
              <a:rPr lang="en-US" dirty="0" err="1"/>
              <a:t>pug.tamanio</a:t>
            </a:r>
            <a:r>
              <a:rPr lang="en-US" dirty="0"/>
              <a:t> = -13.5;</a:t>
            </a:r>
          </a:p>
          <a:p>
            <a:r>
              <a:rPr lang="en-US" dirty="0" err="1"/>
              <a:t>Utiliza</a:t>
            </a:r>
            <a:r>
              <a:rPr lang="en-US" dirty="0"/>
              <a:t> </a:t>
            </a:r>
            <a:r>
              <a:rPr lang="en-US" dirty="0" err="1"/>
              <a:t>metodos</a:t>
            </a:r>
            <a:r>
              <a:rPr lang="en-US" dirty="0"/>
              <a:t> get/set</a:t>
            </a:r>
          </a:p>
          <a:p>
            <a:r>
              <a:rPr lang="en-US" dirty="0" err="1"/>
              <a:t>Implementa</a:t>
            </a:r>
            <a:r>
              <a:rPr lang="en-US" dirty="0"/>
              <a:t> </a:t>
            </a:r>
            <a:r>
              <a:rPr lang="en-US" dirty="0" err="1"/>
              <a:t>modificadores</a:t>
            </a:r>
            <a:r>
              <a:rPr lang="en-US" dirty="0"/>
              <a:t> de </a:t>
            </a:r>
            <a:r>
              <a:rPr lang="en-US" dirty="0" err="1"/>
              <a:t>acceso</a:t>
            </a:r>
            <a:endParaRPr lang="en-US" dirty="0"/>
          </a:p>
          <a:p>
            <a:pPr lvl="1"/>
            <a:r>
              <a:rPr lang="en-US" dirty="0"/>
              <a:t>privado</a:t>
            </a:r>
          </a:p>
          <a:p>
            <a:pPr lvl="1"/>
            <a:r>
              <a:rPr lang="en-US" dirty="0" err="1"/>
              <a:t>protegido</a:t>
            </a:r>
            <a:endParaRPr lang="en-US" dirty="0"/>
          </a:p>
          <a:p>
            <a:pPr lvl="1"/>
            <a:r>
              <a:rPr lang="en-US" dirty="0" err="1"/>
              <a:t>publico</a:t>
            </a:r>
            <a:endParaRPr lang="en-US" dirty="0"/>
          </a:p>
        </p:txBody>
      </p:sp>
      <p:pic>
        <p:nvPicPr>
          <p:cNvPr id="5" name="Picture 4" descr="protected access modifier">
            <a:extLst>
              <a:ext uri="{FF2B5EF4-FFF2-40B4-BE49-F238E27FC236}">
                <a16:creationId xmlns:a16="http://schemas.microsoft.com/office/drawing/2014/main" id="{1C807C18-0F4B-416E-98E8-E0979F9F8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7044" y="1767620"/>
            <a:ext cx="1743075" cy="2619375"/>
          </a:xfrm>
          <a:prstGeom prst="rect">
            <a:avLst/>
          </a:prstGeom>
        </p:spPr>
      </p:pic>
      <p:pic>
        <p:nvPicPr>
          <p:cNvPr id="7" name="Picture 6" descr="private access modifier">
            <a:extLst>
              <a:ext uri="{FF2B5EF4-FFF2-40B4-BE49-F238E27FC236}">
                <a16:creationId xmlns:a16="http://schemas.microsoft.com/office/drawing/2014/main" id="{26841B86-45DA-4A1B-BE24-2721F2C281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5486" y="1308686"/>
            <a:ext cx="2645177" cy="353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0346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AC54D-0CF0-3E40-BAE9-3B6FB6286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Por que encapsular?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79DB5A-8FC4-D94C-B7FB-53655832A4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X" dirty="0"/>
              <a:t>Solo permitir manipulacion </a:t>
            </a:r>
          </a:p>
          <a:p>
            <a:pPr marL="137160" indent="0">
              <a:buNone/>
            </a:pPr>
            <a:r>
              <a:rPr lang="en-MX" dirty="0"/>
              <a:t>del estado a traves de comportamientos</a:t>
            </a:r>
          </a:p>
          <a:p>
            <a:r>
              <a:rPr lang="en-MX" dirty="0"/>
              <a:t>Esconder el detalle de </a:t>
            </a:r>
          </a:p>
          <a:p>
            <a:pPr marL="137160" indent="0">
              <a:buNone/>
            </a:pPr>
            <a:r>
              <a:rPr lang="en-MX" dirty="0"/>
              <a:t>como funciona el objeto</a:t>
            </a:r>
          </a:p>
        </p:txBody>
      </p:sp>
      <p:pic>
        <p:nvPicPr>
          <p:cNvPr id="7" name="Picture 6" descr="A close up of a car&#10;&#10;Description automatically generated">
            <a:extLst>
              <a:ext uri="{FF2B5EF4-FFF2-40B4-BE49-F238E27FC236}">
                <a16:creationId xmlns:a16="http://schemas.microsoft.com/office/drawing/2014/main" id="{E4752AF1-6CEC-F441-822E-73352B8A69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5298" y="3267307"/>
            <a:ext cx="4738704" cy="3122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6025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5B93996F-EBC2-41C5-BD07-F6EC8C1D6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/>
          <a:lstStyle/>
          <a:p>
            <a:r>
              <a:rPr lang="en-US" dirty="0" err="1"/>
              <a:t>Herencia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8C92E6FD-BAB8-4052-9CC5-4B922BD127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1674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BAE9BE-1E61-004A-8119-B17E3E86E7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Herencia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3C7659-42FC-C64D-8622-F6D72A9410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X" dirty="0"/>
              <a:t>Codigo reusable se escribe </a:t>
            </a:r>
          </a:p>
          <a:p>
            <a:pPr marL="137160" indent="0">
              <a:buNone/>
            </a:pPr>
            <a:r>
              <a:rPr lang="en-MX" dirty="0"/>
              <a:t>en la clase A (</a:t>
            </a:r>
            <a:r>
              <a:rPr lang="en-MX" b="1" dirty="0"/>
              <a:t>super clase</a:t>
            </a:r>
            <a:r>
              <a:rPr lang="en-MX" dirty="0"/>
              <a:t>)</a:t>
            </a:r>
          </a:p>
          <a:p>
            <a:r>
              <a:rPr lang="en-MX" dirty="0"/>
              <a:t>Dicho codigo se reutiliza en </a:t>
            </a:r>
          </a:p>
          <a:p>
            <a:pPr marL="137160" indent="0">
              <a:buNone/>
            </a:pPr>
            <a:r>
              <a:rPr lang="en-MX" dirty="0"/>
              <a:t>clases B, C, D, etc. (</a:t>
            </a:r>
            <a:r>
              <a:rPr lang="en-MX" b="1" dirty="0"/>
              <a:t>subclase</a:t>
            </a:r>
            <a:r>
              <a:rPr lang="en-MX" dirty="0"/>
              <a:t>)</a:t>
            </a:r>
          </a:p>
          <a:p>
            <a:r>
              <a:rPr lang="en-MX" dirty="0"/>
              <a:t>Crea una jerarquia de clases</a:t>
            </a:r>
          </a:p>
          <a:p>
            <a:r>
              <a:rPr lang="en-MX" dirty="0"/>
              <a:t>Utiliza palabra clave </a:t>
            </a:r>
            <a:r>
              <a:rPr lang="en-MX" b="1" dirty="0"/>
              <a:t>extends</a:t>
            </a:r>
          </a:p>
          <a:p>
            <a:r>
              <a:rPr lang="en-MX" dirty="0"/>
              <a:t>La relacion entre clases </a:t>
            </a:r>
          </a:p>
          <a:p>
            <a:pPr marL="137160" indent="0">
              <a:buNone/>
            </a:pPr>
            <a:r>
              <a:rPr lang="en-MX" dirty="0"/>
              <a:t>es de identidad (is – a)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CBC2BD59-518C-7147-9454-335BE4C2C2C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75957287"/>
              </p:ext>
            </p:extLst>
          </p:nvPr>
        </p:nvGraphicFramePr>
        <p:xfrm>
          <a:off x="4404852" y="609600"/>
          <a:ext cx="5755148" cy="52209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583035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CCAADE-41A5-5E45-870A-D4178C7AFA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Polimorfismo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87E0B6-E627-F045-9129-4E7DA6FD33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X" dirty="0"/>
              <a:t>Instanciacion puede ser por subclase</a:t>
            </a:r>
          </a:p>
          <a:p>
            <a:r>
              <a:rPr lang="en-MX" dirty="0"/>
              <a:t>La referencia puede ser la superclase</a:t>
            </a:r>
          </a:p>
          <a:p>
            <a:r>
              <a:rPr lang="en-MX" dirty="0"/>
              <a:t>El objeto puede ser una Subclase</a:t>
            </a:r>
          </a:p>
          <a:p>
            <a:r>
              <a:rPr lang="en-MX" dirty="0"/>
              <a:t>Ex. </a:t>
            </a:r>
            <a:r>
              <a:rPr lang="en-MX" b="1" dirty="0"/>
              <a:t>Doctor ped = new Pediatra();</a:t>
            </a:r>
          </a:p>
          <a:p>
            <a:r>
              <a:rPr lang="en-MX" dirty="0"/>
              <a:t>El codigo es mas flexible</a:t>
            </a:r>
          </a:p>
          <a:p>
            <a:endParaRPr lang="en-MX" dirty="0"/>
          </a:p>
        </p:txBody>
      </p:sp>
      <p:pic>
        <p:nvPicPr>
          <p:cNvPr id="5" name="Picture 4" descr="A picture containing clock&#10;&#10;Description automatically generated">
            <a:extLst>
              <a:ext uri="{FF2B5EF4-FFF2-40B4-BE49-F238E27FC236}">
                <a16:creationId xmlns:a16="http://schemas.microsoft.com/office/drawing/2014/main" id="{DE8317E9-2A34-AB4F-9AF4-E89C3C4775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7180" y="1730478"/>
            <a:ext cx="4028712" cy="1891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0571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B2D6FE55-E67B-4EAE-B94A-D4E575AEE0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/>
          <a:lstStyle/>
          <a:p>
            <a:r>
              <a:rPr lang="en-US" dirty="0" err="1"/>
              <a:t>Programacion</a:t>
            </a:r>
            <a:r>
              <a:rPr lang="en-US" dirty="0"/>
              <a:t> </a:t>
            </a:r>
            <a:r>
              <a:rPr lang="en-US" dirty="0" err="1"/>
              <a:t>Orientada</a:t>
            </a:r>
            <a:r>
              <a:rPr lang="en-US" dirty="0"/>
              <a:t> a </a:t>
            </a:r>
            <a:r>
              <a:rPr lang="en-US" dirty="0" err="1"/>
              <a:t>Objetos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829FDB5E-9ED5-488D-BFF8-5A825F1B52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/>
          <a:lstStyle/>
          <a:p>
            <a:r>
              <a:rPr lang="en-US" dirty="0" err="1"/>
              <a:t>Atributos</a:t>
            </a:r>
            <a:r>
              <a:rPr lang="en-US" dirty="0"/>
              <a:t> y </a:t>
            </a:r>
            <a:r>
              <a:rPr lang="en-US" dirty="0" err="1"/>
              <a:t>Comportamiento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47622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>
            <a:extLst>
              <a:ext uri="{FF2B5EF4-FFF2-40B4-BE49-F238E27FC236}">
                <a16:creationId xmlns:a16="http://schemas.microsoft.com/office/drawing/2014/main" id="{EB5823AF-67EF-4A39-8137-7764D6298F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3710" y="363654"/>
            <a:ext cx="2517119" cy="2449587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7F6FD9C1-B9CE-44D1-98FF-BC900BD66C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7726" y="545730"/>
            <a:ext cx="3723993" cy="2085436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E64244E3-0463-4574-88AC-73B853540B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1441" y="2932981"/>
            <a:ext cx="6809117" cy="3830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3534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800" cy="132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Programacion orientada a objetos</a:t>
            </a:r>
            <a:endParaRPr/>
          </a:p>
        </p:txBody>
      </p:sp>
      <p:sp>
        <p:nvSpPr>
          <p:cNvPr id="212" name="Shape 212"/>
          <p:cNvSpPr txBox="1">
            <a:spLocks noGrp="1"/>
          </p:cNvSpPr>
          <p:nvPr>
            <p:ph type="body" idx="1"/>
          </p:nvPr>
        </p:nvSpPr>
        <p:spPr>
          <a:xfrm>
            <a:off x="677334" y="2179914"/>
            <a:ext cx="8596800" cy="388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0040" rtl="0">
              <a:spcBef>
                <a:spcPts val="1000"/>
              </a:spcBef>
              <a:spcAft>
                <a:spcPts val="0"/>
              </a:spcAft>
              <a:buSzPts val="1440"/>
              <a:buChar char="●"/>
            </a:pPr>
            <a:r>
              <a:rPr lang="es-ES"/>
              <a:t>Representan el Mundo real</a:t>
            </a:r>
            <a:endParaRPr/>
          </a:p>
          <a:p>
            <a:pPr marL="0" lvl="0" indent="0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0" lvl="0" indent="0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s-ES" b="1"/>
              <a:t>Bebe</a:t>
            </a:r>
            <a:endParaRPr b="1"/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s-ES">
                <a:solidFill>
                  <a:srgbClr val="0000FF"/>
                </a:solidFill>
              </a:rPr>
              <a:t>nombre</a:t>
            </a:r>
            <a:endParaRPr>
              <a:solidFill>
                <a:srgbClr val="0000FF"/>
              </a:solidFill>
            </a:endParaRPr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s-ES">
                <a:solidFill>
                  <a:srgbClr val="0000FF"/>
                </a:solidFill>
              </a:rPr>
              <a:t>sexo</a:t>
            </a:r>
            <a:endParaRPr>
              <a:solidFill>
                <a:srgbClr val="0000FF"/>
              </a:solidFill>
            </a:endParaRPr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s-ES">
                <a:solidFill>
                  <a:srgbClr val="0000FF"/>
                </a:solidFill>
              </a:rPr>
              <a:t>peso</a:t>
            </a:r>
            <a:endParaRPr>
              <a:solidFill>
                <a:srgbClr val="0000FF"/>
              </a:solidFill>
            </a:endParaRPr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s-ES">
                <a:solidFill>
                  <a:srgbClr val="0000FF"/>
                </a:solidFill>
              </a:rPr>
              <a:t>decibeles</a:t>
            </a:r>
            <a:endParaRPr>
              <a:solidFill>
                <a:srgbClr val="0000FF"/>
              </a:solidFill>
            </a:endParaRPr>
          </a:p>
          <a:p>
            <a:pPr marL="0" lvl="0" indent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s-ES">
                <a:solidFill>
                  <a:srgbClr val="0000FF"/>
                </a:solidFill>
              </a:rPr>
              <a:t>pañalesAlDia</a:t>
            </a:r>
            <a:endParaRPr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800" cy="132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POO</a:t>
            </a:r>
            <a:endParaRPr/>
          </a:p>
        </p:txBody>
      </p:sp>
      <p:sp>
        <p:nvSpPr>
          <p:cNvPr id="218" name="Shape 218"/>
          <p:cNvSpPr txBox="1">
            <a:spLocks noGrp="1"/>
          </p:cNvSpPr>
          <p:nvPr>
            <p:ph type="body" idx="1"/>
          </p:nvPr>
        </p:nvSpPr>
        <p:spPr>
          <a:xfrm>
            <a:off x="677334" y="2160589"/>
            <a:ext cx="8596800" cy="388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0040" rtl="0">
              <a:spcBef>
                <a:spcPts val="1000"/>
              </a:spcBef>
              <a:spcAft>
                <a:spcPts val="0"/>
              </a:spcAft>
              <a:buSzPts val="1440"/>
              <a:buChar char="●"/>
            </a:pPr>
            <a:r>
              <a:rPr lang="es-ES"/>
              <a:t>Los objetos agrupan tipos de dato:</a:t>
            </a:r>
            <a:endParaRPr/>
          </a:p>
          <a:p>
            <a:pPr marL="914400" lvl="1" indent="-309880" rtl="0">
              <a:spcBef>
                <a:spcPts val="0"/>
              </a:spcBef>
              <a:spcAft>
                <a:spcPts val="0"/>
              </a:spcAft>
              <a:buSzPts val="1280"/>
              <a:buChar char="○"/>
            </a:pPr>
            <a:r>
              <a:rPr lang="es-ES"/>
              <a:t>Primitivos (int, double, char, etc)</a:t>
            </a:r>
            <a:endParaRPr/>
          </a:p>
          <a:p>
            <a:pPr marL="914400" lvl="1" indent="-309880" rtl="0">
              <a:spcBef>
                <a:spcPts val="0"/>
              </a:spcBef>
              <a:spcAft>
                <a:spcPts val="0"/>
              </a:spcAft>
              <a:buSzPts val="1280"/>
              <a:buChar char="○"/>
            </a:pPr>
            <a:r>
              <a:rPr lang="es-ES"/>
              <a:t>Objetos (String)</a:t>
            </a:r>
            <a:endParaRPr/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s-ES" b="1"/>
              <a:t>Bebe</a:t>
            </a:r>
            <a:endParaRPr b="1"/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s-ES" b="1">
                <a:solidFill>
                  <a:srgbClr val="0000FF"/>
                </a:solidFill>
              </a:rPr>
              <a:t>String</a:t>
            </a:r>
            <a:r>
              <a:rPr lang="es-ES">
                <a:solidFill>
                  <a:srgbClr val="0000FF"/>
                </a:solidFill>
              </a:rPr>
              <a:t> nombre</a:t>
            </a:r>
            <a:endParaRPr>
              <a:solidFill>
                <a:srgbClr val="0000FF"/>
              </a:solidFill>
            </a:endParaRPr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s-ES" b="1">
                <a:solidFill>
                  <a:srgbClr val="0000FF"/>
                </a:solidFill>
              </a:rPr>
              <a:t>char</a:t>
            </a:r>
            <a:r>
              <a:rPr lang="es-ES">
                <a:solidFill>
                  <a:srgbClr val="0000FF"/>
                </a:solidFill>
              </a:rPr>
              <a:t> sexo</a:t>
            </a:r>
            <a:endParaRPr>
              <a:solidFill>
                <a:srgbClr val="0000FF"/>
              </a:solidFill>
            </a:endParaRPr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s-ES" b="1">
                <a:solidFill>
                  <a:srgbClr val="0000FF"/>
                </a:solidFill>
              </a:rPr>
              <a:t>double</a:t>
            </a:r>
            <a:r>
              <a:rPr lang="es-ES">
                <a:solidFill>
                  <a:srgbClr val="0000FF"/>
                </a:solidFill>
              </a:rPr>
              <a:t> peso</a:t>
            </a:r>
            <a:endParaRPr>
              <a:solidFill>
                <a:srgbClr val="0000FF"/>
              </a:solidFill>
            </a:endParaRPr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s-ES" b="1">
                <a:solidFill>
                  <a:srgbClr val="0000FF"/>
                </a:solidFill>
              </a:rPr>
              <a:t>doble</a:t>
            </a:r>
            <a:r>
              <a:rPr lang="es-ES">
                <a:solidFill>
                  <a:srgbClr val="0000FF"/>
                </a:solidFill>
              </a:rPr>
              <a:t> decibeles</a:t>
            </a:r>
            <a:endParaRPr>
              <a:solidFill>
                <a:srgbClr val="0000FF"/>
              </a:solidFill>
            </a:endParaRPr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s-ES" b="1">
                <a:solidFill>
                  <a:srgbClr val="0000FF"/>
                </a:solidFill>
              </a:rPr>
              <a:t>int</a:t>
            </a:r>
            <a:r>
              <a:rPr lang="es-ES">
                <a:solidFill>
                  <a:srgbClr val="0000FF"/>
                </a:solidFill>
              </a:rPr>
              <a:t> pañalesAlDia</a:t>
            </a:r>
            <a:endParaRPr>
              <a:solidFill>
                <a:srgbClr val="0000FF"/>
              </a:solidFill>
            </a:endParaRPr>
          </a:p>
          <a:p>
            <a:pPr marL="0" lvl="0" indent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800" cy="132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Por que usar clases?</a:t>
            </a:r>
            <a:endParaRPr/>
          </a:p>
        </p:txBody>
      </p:sp>
      <p:sp>
        <p:nvSpPr>
          <p:cNvPr id="224" name="Shape 224"/>
          <p:cNvSpPr txBox="1">
            <a:spLocks noGrp="1"/>
          </p:cNvSpPr>
          <p:nvPr>
            <p:ph type="body" idx="1"/>
          </p:nvPr>
        </p:nvSpPr>
        <p:spPr>
          <a:xfrm>
            <a:off x="677334" y="2160589"/>
            <a:ext cx="8596800" cy="388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0040" rtl="0">
              <a:spcBef>
                <a:spcPts val="1000"/>
              </a:spcBef>
              <a:spcAft>
                <a:spcPts val="0"/>
              </a:spcAft>
              <a:buSzPts val="1440"/>
              <a:buChar char="●"/>
            </a:pPr>
            <a:r>
              <a:rPr lang="es-ES"/>
              <a:t>Se podrian usar primitivos</a:t>
            </a:r>
            <a:endParaRPr/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s-ES" sz="1600"/>
              <a:t>// little baby alex </a:t>
            </a:r>
            <a:endParaRPr sz="1600"/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s-ES" sz="1600">
                <a:solidFill>
                  <a:srgbClr val="0000FF"/>
                </a:solidFill>
              </a:rPr>
              <a:t>String</a:t>
            </a:r>
            <a:r>
              <a:rPr lang="es-ES" sz="1600"/>
              <a:t> nameAlex; </a:t>
            </a:r>
            <a:endParaRPr sz="1600"/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s-ES" sz="1600">
                <a:solidFill>
                  <a:srgbClr val="0000FF"/>
                </a:solidFill>
              </a:rPr>
              <a:t>double</a:t>
            </a:r>
            <a:r>
              <a:rPr lang="es-ES" sz="1600"/>
              <a:t> weightAlex;</a:t>
            </a:r>
            <a:endParaRPr sz="1600"/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s-ES" sz="1600"/>
              <a:t> // little baby david</a:t>
            </a:r>
            <a:endParaRPr sz="1600"/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s-ES" sz="1600"/>
              <a:t> </a:t>
            </a:r>
            <a:r>
              <a:rPr lang="es-ES" sz="1600">
                <a:solidFill>
                  <a:srgbClr val="0000FF"/>
                </a:solidFill>
              </a:rPr>
              <a:t>String</a:t>
            </a:r>
            <a:r>
              <a:rPr lang="es-ES" sz="1600"/>
              <a:t> nameDavid;</a:t>
            </a:r>
            <a:endParaRPr sz="1600"/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s-ES" sz="1600"/>
              <a:t> </a:t>
            </a:r>
            <a:r>
              <a:rPr lang="es-ES" sz="1600">
                <a:solidFill>
                  <a:srgbClr val="0000FF"/>
                </a:solidFill>
              </a:rPr>
              <a:t>double</a:t>
            </a:r>
            <a:r>
              <a:rPr lang="es-ES" sz="1600"/>
              <a:t> weightDavid; 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800" cy="132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Por que usar clases?</a:t>
            </a:r>
            <a:endParaRPr/>
          </a:p>
        </p:txBody>
      </p:sp>
      <p:sp>
        <p:nvSpPr>
          <p:cNvPr id="230" name="Shape 230"/>
          <p:cNvSpPr txBox="1">
            <a:spLocks noGrp="1"/>
          </p:cNvSpPr>
          <p:nvPr>
            <p:ph type="body" idx="1"/>
          </p:nvPr>
        </p:nvSpPr>
        <p:spPr>
          <a:xfrm>
            <a:off x="677334" y="2160589"/>
            <a:ext cx="8596800" cy="388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0040" rtl="0">
              <a:spcBef>
                <a:spcPts val="1000"/>
              </a:spcBef>
              <a:spcAft>
                <a:spcPts val="0"/>
              </a:spcAft>
              <a:buSzPts val="1440"/>
              <a:buChar char="●"/>
            </a:pPr>
            <a:r>
              <a:rPr lang="es-ES"/>
              <a:t>Se podrian usar primitivos, pero cuando son muchos datos?</a:t>
            </a:r>
            <a:endParaRPr/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s-ES" sz="1600"/>
              <a:t>// little baby alex </a:t>
            </a:r>
            <a:endParaRPr sz="1600"/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s-ES" sz="1600">
                <a:solidFill>
                  <a:srgbClr val="0000FF"/>
                </a:solidFill>
              </a:rPr>
              <a:t>String</a:t>
            </a:r>
            <a:r>
              <a:rPr lang="es-ES" sz="1600"/>
              <a:t> nameAlex; </a:t>
            </a:r>
            <a:endParaRPr sz="1600"/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s-ES" sz="1600">
                <a:solidFill>
                  <a:srgbClr val="0000FF"/>
                </a:solidFill>
              </a:rPr>
              <a:t>double</a:t>
            </a:r>
            <a:r>
              <a:rPr lang="es-ES" sz="1600"/>
              <a:t> weightAlex;</a:t>
            </a:r>
            <a:endParaRPr sz="1600"/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s-ES" sz="1600"/>
              <a:t> // little baby david</a:t>
            </a:r>
            <a:endParaRPr sz="1600"/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s-ES" sz="1600"/>
              <a:t> </a:t>
            </a:r>
            <a:r>
              <a:rPr lang="es-ES" sz="1600">
                <a:solidFill>
                  <a:srgbClr val="0000FF"/>
                </a:solidFill>
              </a:rPr>
              <a:t>String</a:t>
            </a:r>
            <a:r>
              <a:rPr lang="es-ES" sz="1600"/>
              <a:t> nameDavid;</a:t>
            </a:r>
            <a:endParaRPr sz="1600"/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s-ES" sz="1600"/>
              <a:t> </a:t>
            </a:r>
            <a:r>
              <a:rPr lang="es-ES" sz="1600">
                <a:solidFill>
                  <a:srgbClr val="0000FF"/>
                </a:solidFill>
              </a:rPr>
              <a:t>double</a:t>
            </a:r>
            <a:r>
              <a:rPr lang="es-ES" sz="1600"/>
              <a:t> weightDavid; </a:t>
            </a:r>
            <a:endParaRPr sz="1600"/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600"/>
              <a:t>// little baby david</a:t>
            </a:r>
            <a:endParaRPr sz="1600"/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600"/>
              <a:t> </a:t>
            </a:r>
            <a:r>
              <a:rPr lang="es-ES" sz="1600">
                <a:solidFill>
                  <a:srgbClr val="0000FF"/>
                </a:solidFill>
              </a:rPr>
              <a:t>String</a:t>
            </a:r>
            <a:r>
              <a:rPr lang="es-ES" sz="1600"/>
              <a:t> nameDavid2;</a:t>
            </a:r>
            <a:endParaRPr sz="1600"/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s-ES" sz="1600"/>
              <a:t> </a:t>
            </a:r>
            <a:r>
              <a:rPr lang="es-ES" sz="1600">
                <a:solidFill>
                  <a:srgbClr val="0000FF"/>
                </a:solidFill>
              </a:rPr>
              <a:t>double</a:t>
            </a:r>
            <a:r>
              <a:rPr lang="es-ES" sz="1600"/>
              <a:t> weightDavid2; </a:t>
            </a:r>
            <a:endParaRPr sz="1600"/>
          </a:p>
          <a:p>
            <a:pPr marL="457200" lvl="0" indent="-330200" rtl="0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s-ES" sz="1600"/>
              <a:t>Y si fueran 500 bebes?</a:t>
            </a:r>
            <a:endParaRPr sz="1600"/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endParaRPr sz="16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800" cy="132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Por que usar clases?</a:t>
            </a:r>
            <a:endParaRPr/>
          </a:p>
        </p:txBody>
      </p:sp>
      <p:sp>
        <p:nvSpPr>
          <p:cNvPr id="236" name="Shape 236"/>
          <p:cNvSpPr txBox="1">
            <a:spLocks noGrp="1"/>
          </p:cNvSpPr>
          <p:nvPr>
            <p:ph type="body" idx="1"/>
          </p:nvPr>
        </p:nvSpPr>
        <p:spPr>
          <a:xfrm>
            <a:off x="677334" y="2160589"/>
            <a:ext cx="8596800" cy="388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1000"/>
              </a:spcBef>
              <a:spcAft>
                <a:spcPts val="0"/>
              </a:spcAft>
              <a:buNone/>
            </a:pPr>
            <a:endParaRPr sz="1600"/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endParaRPr sz="1600"/>
          </a:p>
        </p:txBody>
      </p:sp>
      <p:pic>
        <p:nvPicPr>
          <p:cNvPr id="237" name="Shape 2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40121" y="1736500"/>
            <a:ext cx="3640500" cy="3701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Faceta">
  <a:themeElements>
    <a:clrScheme name="Facet">
      <a:dk1>
        <a:srgbClr val="000000"/>
      </a:dk1>
      <a:lt1>
        <a:srgbClr val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266</TotalTime>
  <Words>737</Words>
  <Application>Microsoft Office PowerPoint</Application>
  <PresentationFormat>Panorámica</PresentationFormat>
  <Paragraphs>201</Paragraphs>
  <Slides>29</Slides>
  <Notes>11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29</vt:i4>
      </vt:variant>
    </vt:vector>
  </HeadingPairs>
  <TitlesOfParts>
    <vt:vector size="33" baseType="lpstr">
      <vt:lpstr>Arial</vt:lpstr>
      <vt:lpstr>Noto Sans Symbols</vt:lpstr>
      <vt:lpstr>Trebuchet MS</vt:lpstr>
      <vt:lpstr>Faceta</vt:lpstr>
      <vt:lpstr>Selenium </vt:lpstr>
      <vt:lpstr>Agenda</vt:lpstr>
      <vt:lpstr>Programacion Orientada a Objetos</vt:lpstr>
      <vt:lpstr>Presentación de PowerPoint</vt:lpstr>
      <vt:lpstr>Programacion orientada a objetos</vt:lpstr>
      <vt:lpstr>POO</vt:lpstr>
      <vt:lpstr>Por que usar clases?</vt:lpstr>
      <vt:lpstr>Por que usar clases?</vt:lpstr>
      <vt:lpstr>Por que usar clases?</vt:lpstr>
      <vt:lpstr>Por que usar clases?</vt:lpstr>
      <vt:lpstr>Por que usar clases?</vt:lpstr>
      <vt:lpstr>Formato de clases</vt:lpstr>
      <vt:lpstr>Definicion de Clases</vt:lpstr>
      <vt:lpstr>Instanciación de clases (crear objetos)</vt:lpstr>
      <vt:lpstr>Variables Primitivas y Referencias</vt:lpstr>
      <vt:lpstr>Repaso de Variables</vt:lpstr>
      <vt:lpstr>Variable Primitiva</vt:lpstr>
      <vt:lpstr>Variables por Referencia</vt:lpstr>
      <vt:lpstr>Variables por referencia: Paso a paso</vt:lpstr>
      <vt:lpstr>Arreglos</vt:lpstr>
      <vt:lpstr>Arreglo de Objetos</vt:lpstr>
      <vt:lpstr>Estado y Comportamiento</vt:lpstr>
      <vt:lpstr>Comportamiento de Objetos</vt:lpstr>
      <vt:lpstr>Encapsulamiento</vt:lpstr>
      <vt:lpstr>Encapsulacion</vt:lpstr>
      <vt:lpstr>Por que encapsular?</vt:lpstr>
      <vt:lpstr>Herencia</vt:lpstr>
      <vt:lpstr>Herencia</vt:lpstr>
      <vt:lpstr>Polimorfismo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Selenium </dc:title>
  <dc:creator>Omar Navarro</dc:creator>
  <cp:lastModifiedBy>Omar Navarro</cp:lastModifiedBy>
  <cp:revision>7</cp:revision>
  <dcterms:created xsi:type="dcterms:W3CDTF">2020-04-06T00:40:01Z</dcterms:created>
  <dcterms:modified xsi:type="dcterms:W3CDTF">2021-07-29T01:53:24Z</dcterms:modified>
</cp:coreProperties>
</file>